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http://customooxmlschemas.google.com/">
      <go:slidesCustomData xmlns:go="http://customooxmlschemas.google.com/" r:id="rId58" roundtripDataSignature="AMtx7mjD1nzN2jTKEEX9o5tyfULHOMR0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E516C7-A624-4DAA-9745-9494667FC667}">
  <a:tblStyle styleId="{BBE516C7-A624-4DAA-9745-9494667FC66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0" name="Google Shape;84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8" name="Google Shape;85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5" name="Google Shape;98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6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5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6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6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Relationship Id="rId4" Type="http://schemas.openxmlformats.org/officeDocument/2006/relationships/image" Target="../media/image23.jpg"/><Relationship Id="rId5" Type="http://schemas.openxmlformats.org/officeDocument/2006/relationships/image" Target="../media/image1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jpg"/><Relationship Id="rId4" Type="http://schemas.openxmlformats.org/officeDocument/2006/relationships/image" Target="../media/image25.jpg"/><Relationship Id="rId5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6681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/>
              <a:t>자취생을 위한 홈페이지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type="title"/>
          </p:nvPr>
        </p:nvSpPr>
        <p:spPr>
          <a:xfrm>
            <a:off x="3453446" y="952675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비밀번호 찾기</a:t>
            </a:r>
            <a:endParaRPr/>
          </a:p>
        </p:txBody>
      </p:sp>
      <p:sp>
        <p:nvSpPr>
          <p:cNvPr id="153" name="Google Shape;153;p10"/>
          <p:cNvSpPr/>
          <p:nvPr/>
        </p:nvSpPr>
        <p:spPr>
          <a:xfrm>
            <a:off x="2668796" y="2157389"/>
            <a:ext cx="3800400" cy="41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새 비밀번호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0"/>
          <p:cNvSpPr/>
          <p:nvPr/>
        </p:nvSpPr>
        <p:spPr>
          <a:xfrm>
            <a:off x="2691520" y="2724139"/>
            <a:ext cx="3800400" cy="41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새 비밀번호 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0"/>
          <p:cNvSpPr txBox="1"/>
          <p:nvPr/>
        </p:nvSpPr>
        <p:spPr>
          <a:xfrm>
            <a:off x="3453446" y="1604860"/>
            <a:ext cx="2671269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: ‘아이디 정보＇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0"/>
          <p:cNvSpPr/>
          <p:nvPr/>
        </p:nvSpPr>
        <p:spPr>
          <a:xfrm>
            <a:off x="3872274" y="3656436"/>
            <a:ext cx="1393444" cy="400079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회원가입</a:t>
            </a: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1560600" y="2436920"/>
            <a:ext cx="6022800" cy="102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이용약관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1"/>
          <p:cNvSpPr/>
          <p:nvPr/>
        </p:nvSpPr>
        <p:spPr>
          <a:xfrm>
            <a:off x="1560600" y="3934550"/>
            <a:ext cx="6022800" cy="9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1"/>
          <p:cNvSpPr/>
          <p:nvPr/>
        </p:nvSpPr>
        <p:spPr>
          <a:xfrm>
            <a:off x="1560600" y="3521300"/>
            <a:ext cx="1084500" cy="20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동의/ 비동의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1"/>
          <p:cNvSpPr/>
          <p:nvPr/>
        </p:nvSpPr>
        <p:spPr>
          <a:xfrm>
            <a:off x="1560600" y="4916200"/>
            <a:ext cx="1084500" cy="20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동의/ 비동의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7000" y="1170125"/>
            <a:ext cx="3990001" cy="1114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회원가입</a:t>
            </a:r>
            <a:endParaRPr/>
          </a:p>
        </p:txBody>
      </p:sp>
      <p:sp>
        <p:nvSpPr>
          <p:cNvPr id="172" name="Google Shape;172;p12"/>
          <p:cNvSpPr/>
          <p:nvPr/>
        </p:nvSpPr>
        <p:spPr>
          <a:xfrm>
            <a:off x="1560600" y="1018588"/>
            <a:ext cx="6022800" cy="175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이용약관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2"/>
          <p:cNvSpPr/>
          <p:nvPr/>
        </p:nvSpPr>
        <p:spPr>
          <a:xfrm>
            <a:off x="1560600" y="2835500"/>
            <a:ext cx="1084500" cy="20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동의/ 비동의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2"/>
          <p:cNvSpPr/>
          <p:nvPr/>
        </p:nvSpPr>
        <p:spPr>
          <a:xfrm>
            <a:off x="1560600" y="3179875"/>
            <a:ext cx="908700" cy="39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전체동의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2"/>
          <p:cNvSpPr/>
          <p:nvPr/>
        </p:nvSpPr>
        <p:spPr>
          <a:xfrm>
            <a:off x="3872274" y="3656436"/>
            <a:ext cx="1393444" cy="400079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/>
          <p:nvPr>
            <p:ph type="title"/>
          </p:nvPr>
        </p:nvSpPr>
        <p:spPr>
          <a:xfrm>
            <a:off x="311700" y="24314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회원가입</a:t>
            </a:r>
            <a:endParaRPr/>
          </a:p>
        </p:txBody>
      </p:sp>
      <p:sp>
        <p:nvSpPr>
          <p:cNvPr id="181" name="Google Shape;181;p13"/>
          <p:cNvSpPr txBox="1"/>
          <p:nvPr/>
        </p:nvSpPr>
        <p:spPr>
          <a:xfrm>
            <a:off x="2173184" y="902526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3"/>
          <p:cNvSpPr/>
          <p:nvPr/>
        </p:nvSpPr>
        <p:spPr>
          <a:xfrm>
            <a:off x="3051958" y="902526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3"/>
          <p:cNvSpPr txBox="1"/>
          <p:nvPr/>
        </p:nvSpPr>
        <p:spPr>
          <a:xfrm>
            <a:off x="2173184" y="1296983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3"/>
          <p:cNvSpPr/>
          <p:nvPr/>
        </p:nvSpPr>
        <p:spPr>
          <a:xfrm>
            <a:off x="3051958" y="1296983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3"/>
          <p:cNvSpPr txBox="1"/>
          <p:nvPr/>
        </p:nvSpPr>
        <p:spPr>
          <a:xfrm>
            <a:off x="2173184" y="1691439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닉네임</a:t>
            </a: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3051958" y="1691439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3"/>
          <p:cNvSpPr txBox="1"/>
          <p:nvPr/>
        </p:nvSpPr>
        <p:spPr>
          <a:xfrm>
            <a:off x="1864426" y="2117357"/>
            <a:ext cx="11875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3"/>
          <p:cNvSpPr/>
          <p:nvPr/>
        </p:nvSpPr>
        <p:spPr>
          <a:xfrm>
            <a:off x="3051958" y="2117357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3"/>
          <p:cNvSpPr txBox="1"/>
          <p:nvPr/>
        </p:nvSpPr>
        <p:spPr>
          <a:xfrm>
            <a:off x="1508166" y="2543274"/>
            <a:ext cx="15437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확인*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3"/>
          <p:cNvSpPr/>
          <p:nvPr/>
        </p:nvSpPr>
        <p:spPr>
          <a:xfrm>
            <a:off x="3051958" y="2543274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3"/>
          <p:cNvSpPr txBox="1"/>
          <p:nvPr/>
        </p:nvSpPr>
        <p:spPr>
          <a:xfrm>
            <a:off x="1745673" y="2969190"/>
            <a:ext cx="130628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휴대폰 번호*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3"/>
          <p:cNvSpPr/>
          <p:nvPr/>
        </p:nvSpPr>
        <p:spPr>
          <a:xfrm>
            <a:off x="3051958" y="2969190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3"/>
          <p:cNvSpPr txBox="1"/>
          <p:nvPr/>
        </p:nvSpPr>
        <p:spPr>
          <a:xfrm>
            <a:off x="2173184" y="3395105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이메일</a:t>
            </a:r>
            <a:endParaRPr/>
          </a:p>
        </p:txBody>
      </p:sp>
      <p:sp>
        <p:nvSpPr>
          <p:cNvPr id="194" name="Google Shape;194;p13"/>
          <p:cNvSpPr/>
          <p:nvPr/>
        </p:nvSpPr>
        <p:spPr>
          <a:xfrm>
            <a:off x="3051958" y="3395105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3"/>
          <p:cNvSpPr txBox="1"/>
          <p:nvPr/>
        </p:nvSpPr>
        <p:spPr>
          <a:xfrm>
            <a:off x="2173184" y="3853809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주소</a:t>
            </a:r>
            <a:endParaRPr/>
          </a:p>
        </p:txBody>
      </p:sp>
      <p:sp>
        <p:nvSpPr>
          <p:cNvPr id="196" name="Google Shape;196;p13"/>
          <p:cNvSpPr/>
          <p:nvPr/>
        </p:nvSpPr>
        <p:spPr>
          <a:xfrm>
            <a:off x="3051958" y="3853809"/>
            <a:ext cx="1641066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우편번호</a:t>
            </a:r>
            <a:endParaRPr/>
          </a:p>
        </p:txBody>
      </p:sp>
      <p:sp>
        <p:nvSpPr>
          <p:cNvPr id="197" name="Google Shape;197;p13"/>
          <p:cNvSpPr/>
          <p:nvPr/>
        </p:nvSpPr>
        <p:spPr>
          <a:xfrm>
            <a:off x="4800121" y="3840895"/>
            <a:ext cx="1101915" cy="320690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우편번호</a:t>
            </a:r>
            <a:endParaRPr/>
          </a:p>
        </p:txBody>
      </p:sp>
      <p:sp>
        <p:nvSpPr>
          <p:cNvPr id="198" name="Google Shape;198;p13"/>
          <p:cNvSpPr/>
          <p:nvPr/>
        </p:nvSpPr>
        <p:spPr>
          <a:xfrm>
            <a:off x="3051958" y="4270704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3"/>
          <p:cNvSpPr/>
          <p:nvPr/>
        </p:nvSpPr>
        <p:spPr>
          <a:xfrm>
            <a:off x="3051958" y="4687354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상세주소 입력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 txBox="1"/>
          <p:nvPr/>
        </p:nvSpPr>
        <p:spPr>
          <a:xfrm>
            <a:off x="2233695" y="182762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주소</a:t>
            </a:r>
            <a:endParaRPr/>
          </a:p>
        </p:txBody>
      </p:sp>
      <p:sp>
        <p:nvSpPr>
          <p:cNvPr id="205" name="Google Shape;205;p14"/>
          <p:cNvSpPr/>
          <p:nvPr/>
        </p:nvSpPr>
        <p:spPr>
          <a:xfrm>
            <a:off x="3112469" y="182762"/>
            <a:ext cx="1641066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우편번호</a:t>
            </a:r>
            <a:endParaRPr/>
          </a:p>
        </p:txBody>
      </p:sp>
      <p:sp>
        <p:nvSpPr>
          <p:cNvPr id="206" name="Google Shape;206;p14"/>
          <p:cNvSpPr/>
          <p:nvPr/>
        </p:nvSpPr>
        <p:spPr>
          <a:xfrm>
            <a:off x="4860632" y="169848"/>
            <a:ext cx="1101915" cy="320690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우편번호</a:t>
            </a:r>
            <a:endParaRPr/>
          </a:p>
        </p:txBody>
      </p:sp>
      <p:sp>
        <p:nvSpPr>
          <p:cNvPr id="207" name="Google Shape;207;p14"/>
          <p:cNvSpPr/>
          <p:nvPr/>
        </p:nvSpPr>
        <p:spPr>
          <a:xfrm>
            <a:off x="3112469" y="599657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4"/>
          <p:cNvSpPr/>
          <p:nvPr/>
        </p:nvSpPr>
        <p:spPr>
          <a:xfrm>
            <a:off x="3112469" y="1016307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상세주소 입력</a:t>
            </a:r>
            <a:endParaRPr/>
          </a:p>
        </p:txBody>
      </p:sp>
      <p:sp>
        <p:nvSpPr>
          <p:cNvPr id="209" name="Google Shape;209;p14"/>
          <p:cNvSpPr txBox="1"/>
          <p:nvPr/>
        </p:nvSpPr>
        <p:spPr>
          <a:xfrm>
            <a:off x="2233695" y="1760551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성별</a:t>
            </a:r>
            <a:endParaRPr/>
          </a:p>
        </p:txBody>
      </p:sp>
      <p:sp>
        <p:nvSpPr>
          <p:cNvPr id="210" name="Google Shape;210;p14"/>
          <p:cNvSpPr txBox="1"/>
          <p:nvPr/>
        </p:nvSpPr>
        <p:spPr>
          <a:xfrm>
            <a:off x="2097741" y="2175626"/>
            <a:ext cx="10147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생년월일</a:t>
            </a:r>
            <a:endParaRPr/>
          </a:p>
        </p:txBody>
      </p:sp>
      <p:sp>
        <p:nvSpPr>
          <p:cNvPr id="211" name="Google Shape;211;p14"/>
          <p:cNvSpPr txBox="1"/>
          <p:nvPr/>
        </p:nvSpPr>
        <p:spPr>
          <a:xfrm>
            <a:off x="2043953" y="2590701"/>
            <a:ext cx="10685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자취경력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4"/>
          <p:cNvSpPr/>
          <p:nvPr/>
        </p:nvSpPr>
        <p:spPr>
          <a:xfrm>
            <a:off x="3166782" y="1828800"/>
            <a:ext cx="188259" cy="188259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4"/>
          <p:cNvSpPr txBox="1"/>
          <p:nvPr/>
        </p:nvSpPr>
        <p:spPr>
          <a:xfrm>
            <a:off x="3409354" y="1760550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남성</a:t>
            </a:r>
            <a:endParaRPr/>
          </a:p>
        </p:txBody>
      </p:sp>
      <p:sp>
        <p:nvSpPr>
          <p:cNvPr id="214" name="Google Shape;214;p14"/>
          <p:cNvSpPr/>
          <p:nvPr/>
        </p:nvSpPr>
        <p:spPr>
          <a:xfrm>
            <a:off x="4226858" y="1828800"/>
            <a:ext cx="188259" cy="188259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4469430" y="1760550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여성</a:t>
            </a:r>
            <a:endParaRPr/>
          </a:p>
        </p:txBody>
      </p:sp>
      <p:sp>
        <p:nvSpPr>
          <p:cNvPr id="216" name="Google Shape;216;p14"/>
          <p:cNvSpPr/>
          <p:nvPr/>
        </p:nvSpPr>
        <p:spPr>
          <a:xfrm>
            <a:off x="3112469" y="2188160"/>
            <a:ext cx="1068516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4127197" y="2188159"/>
            <a:ext cx="3422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년</a:t>
            </a:r>
            <a:endParaRPr/>
          </a:p>
        </p:txBody>
      </p:sp>
      <p:sp>
        <p:nvSpPr>
          <p:cNvPr id="218" name="Google Shape;218;p14"/>
          <p:cNvSpPr/>
          <p:nvPr/>
        </p:nvSpPr>
        <p:spPr>
          <a:xfrm>
            <a:off x="4572000" y="2193377"/>
            <a:ext cx="623713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5202437" y="2188158"/>
            <a:ext cx="3422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월</a:t>
            </a:r>
            <a:endParaRPr/>
          </a:p>
        </p:txBody>
      </p:sp>
      <p:sp>
        <p:nvSpPr>
          <p:cNvPr id="220" name="Google Shape;220;p14"/>
          <p:cNvSpPr/>
          <p:nvPr/>
        </p:nvSpPr>
        <p:spPr>
          <a:xfrm>
            <a:off x="5653964" y="2181436"/>
            <a:ext cx="623713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6270953" y="2193377"/>
            <a:ext cx="3422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endParaRPr/>
          </a:p>
        </p:txBody>
      </p:sp>
      <p:sp>
        <p:nvSpPr>
          <p:cNvPr id="222" name="Google Shape;222;p14"/>
          <p:cNvSpPr/>
          <p:nvPr/>
        </p:nvSpPr>
        <p:spPr>
          <a:xfrm>
            <a:off x="4998144" y="2242037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4"/>
          <p:cNvSpPr/>
          <p:nvPr/>
        </p:nvSpPr>
        <p:spPr>
          <a:xfrm rot="10800000">
            <a:off x="5004657" y="2371595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4"/>
          <p:cNvSpPr/>
          <p:nvPr/>
        </p:nvSpPr>
        <p:spPr>
          <a:xfrm>
            <a:off x="3112469" y="2588325"/>
            <a:ext cx="1068516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4180985" y="2588324"/>
            <a:ext cx="6237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연차</a:t>
            </a:r>
            <a:endParaRPr/>
          </a:p>
        </p:txBody>
      </p:sp>
      <p:sp>
        <p:nvSpPr>
          <p:cNvPr id="226" name="Google Shape;226;p14"/>
          <p:cNvSpPr/>
          <p:nvPr/>
        </p:nvSpPr>
        <p:spPr>
          <a:xfrm>
            <a:off x="3530136" y="3273194"/>
            <a:ext cx="884981" cy="307777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저장</a:t>
            </a:r>
            <a:endParaRPr/>
          </a:p>
        </p:txBody>
      </p:sp>
      <p:sp>
        <p:nvSpPr>
          <p:cNvPr id="227" name="Google Shape;227;p14"/>
          <p:cNvSpPr/>
          <p:nvPr/>
        </p:nvSpPr>
        <p:spPr>
          <a:xfrm>
            <a:off x="4659689" y="3273194"/>
            <a:ext cx="884981" cy="307777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취소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/>
          <p:nvPr>
            <p:ph type="title"/>
          </p:nvPr>
        </p:nvSpPr>
        <p:spPr>
          <a:xfrm>
            <a:off x="311700" y="24314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회원정보 수정</a:t>
            </a:r>
            <a:endParaRPr/>
          </a:p>
        </p:txBody>
      </p:sp>
      <p:sp>
        <p:nvSpPr>
          <p:cNvPr id="233" name="Google Shape;233;p15"/>
          <p:cNvSpPr txBox="1"/>
          <p:nvPr/>
        </p:nvSpPr>
        <p:spPr>
          <a:xfrm>
            <a:off x="2173184" y="902526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</a:t>
            </a:r>
            <a:endParaRPr/>
          </a:p>
        </p:txBody>
      </p:sp>
      <p:sp>
        <p:nvSpPr>
          <p:cNvPr id="234" name="Google Shape;234;p15"/>
          <p:cNvSpPr/>
          <p:nvPr/>
        </p:nvSpPr>
        <p:spPr>
          <a:xfrm>
            <a:off x="3051958" y="902526"/>
            <a:ext cx="2850078" cy="307776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5"/>
          <p:cNvSpPr txBox="1"/>
          <p:nvPr/>
        </p:nvSpPr>
        <p:spPr>
          <a:xfrm>
            <a:off x="2173184" y="1296983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</a:t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3051958" y="1296983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5"/>
          <p:cNvSpPr txBox="1"/>
          <p:nvPr/>
        </p:nvSpPr>
        <p:spPr>
          <a:xfrm>
            <a:off x="2173184" y="1691439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닉네임</a:t>
            </a:r>
            <a:endParaRPr/>
          </a:p>
        </p:txBody>
      </p:sp>
      <p:sp>
        <p:nvSpPr>
          <p:cNvPr id="238" name="Google Shape;238;p15"/>
          <p:cNvSpPr/>
          <p:nvPr/>
        </p:nvSpPr>
        <p:spPr>
          <a:xfrm>
            <a:off x="3051958" y="1691439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5"/>
          <p:cNvSpPr txBox="1"/>
          <p:nvPr/>
        </p:nvSpPr>
        <p:spPr>
          <a:xfrm>
            <a:off x="1864426" y="2117357"/>
            <a:ext cx="11875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</a:t>
            </a:r>
            <a:endParaRPr/>
          </a:p>
        </p:txBody>
      </p:sp>
      <p:sp>
        <p:nvSpPr>
          <p:cNvPr id="240" name="Google Shape;240;p15"/>
          <p:cNvSpPr/>
          <p:nvPr/>
        </p:nvSpPr>
        <p:spPr>
          <a:xfrm>
            <a:off x="3051958" y="2117357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1508166" y="2543274"/>
            <a:ext cx="15437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확인</a:t>
            </a:r>
            <a:endParaRPr/>
          </a:p>
        </p:txBody>
      </p:sp>
      <p:sp>
        <p:nvSpPr>
          <p:cNvPr id="242" name="Google Shape;242;p15"/>
          <p:cNvSpPr/>
          <p:nvPr/>
        </p:nvSpPr>
        <p:spPr>
          <a:xfrm>
            <a:off x="3051958" y="2543274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1745673" y="2969190"/>
            <a:ext cx="130628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휴대폰 번호</a:t>
            </a:r>
            <a:endParaRPr/>
          </a:p>
        </p:txBody>
      </p:sp>
      <p:sp>
        <p:nvSpPr>
          <p:cNvPr id="244" name="Google Shape;244;p15"/>
          <p:cNvSpPr/>
          <p:nvPr/>
        </p:nvSpPr>
        <p:spPr>
          <a:xfrm>
            <a:off x="3051958" y="2969190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2173184" y="3395105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이메일</a:t>
            </a:r>
            <a:endParaRPr/>
          </a:p>
        </p:txBody>
      </p:sp>
      <p:sp>
        <p:nvSpPr>
          <p:cNvPr id="246" name="Google Shape;246;p15"/>
          <p:cNvSpPr/>
          <p:nvPr/>
        </p:nvSpPr>
        <p:spPr>
          <a:xfrm>
            <a:off x="3051958" y="3395105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2173184" y="3853809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주소</a:t>
            </a:r>
            <a:endParaRPr/>
          </a:p>
        </p:txBody>
      </p:sp>
      <p:sp>
        <p:nvSpPr>
          <p:cNvPr id="248" name="Google Shape;248;p15"/>
          <p:cNvSpPr/>
          <p:nvPr/>
        </p:nvSpPr>
        <p:spPr>
          <a:xfrm>
            <a:off x="3051958" y="3853809"/>
            <a:ext cx="1641066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우편번호</a:t>
            </a:r>
            <a:endParaRPr/>
          </a:p>
        </p:txBody>
      </p:sp>
      <p:sp>
        <p:nvSpPr>
          <p:cNvPr id="249" name="Google Shape;249;p15"/>
          <p:cNvSpPr/>
          <p:nvPr/>
        </p:nvSpPr>
        <p:spPr>
          <a:xfrm>
            <a:off x="4800121" y="3840895"/>
            <a:ext cx="1101915" cy="320690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우편번호</a:t>
            </a:r>
            <a:endParaRPr/>
          </a:p>
        </p:txBody>
      </p:sp>
      <p:sp>
        <p:nvSpPr>
          <p:cNvPr id="250" name="Google Shape;250;p15"/>
          <p:cNvSpPr/>
          <p:nvPr/>
        </p:nvSpPr>
        <p:spPr>
          <a:xfrm>
            <a:off x="3051958" y="4270704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5"/>
          <p:cNvSpPr/>
          <p:nvPr/>
        </p:nvSpPr>
        <p:spPr>
          <a:xfrm>
            <a:off x="3051958" y="4687354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상세주소 입력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"/>
          <p:cNvSpPr txBox="1"/>
          <p:nvPr/>
        </p:nvSpPr>
        <p:spPr>
          <a:xfrm>
            <a:off x="2233695" y="182762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주소</a:t>
            </a:r>
            <a:endParaRPr/>
          </a:p>
        </p:txBody>
      </p:sp>
      <p:sp>
        <p:nvSpPr>
          <p:cNvPr id="257" name="Google Shape;257;p16"/>
          <p:cNvSpPr/>
          <p:nvPr/>
        </p:nvSpPr>
        <p:spPr>
          <a:xfrm>
            <a:off x="3112469" y="182762"/>
            <a:ext cx="1641066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우편번호</a:t>
            </a:r>
            <a:endParaRPr/>
          </a:p>
        </p:txBody>
      </p:sp>
      <p:sp>
        <p:nvSpPr>
          <p:cNvPr id="258" name="Google Shape;258;p16"/>
          <p:cNvSpPr/>
          <p:nvPr/>
        </p:nvSpPr>
        <p:spPr>
          <a:xfrm>
            <a:off x="4860632" y="169848"/>
            <a:ext cx="1101915" cy="320690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우편번호</a:t>
            </a:r>
            <a:endParaRPr/>
          </a:p>
        </p:txBody>
      </p:sp>
      <p:sp>
        <p:nvSpPr>
          <p:cNvPr id="259" name="Google Shape;259;p16"/>
          <p:cNvSpPr/>
          <p:nvPr/>
        </p:nvSpPr>
        <p:spPr>
          <a:xfrm>
            <a:off x="3112469" y="599657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6"/>
          <p:cNvSpPr/>
          <p:nvPr/>
        </p:nvSpPr>
        <p:spPr>
          <a:xfrm>
            <a:off x="3112469" y="1016307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상세주소 입력</a:t>
            </a:r>
            <a:endParaRPr/>
          </a:p>
        </p:txBody>
      </p:sp>
      <p:sp>
        <p:nvSpPr>
          <p:cNvPr id="261" name="Google Shape;261;p16"/>
          <p:cNvSpPr txBox="1"/>
          <p:nvPr/>
        </p:nvSpPr>
        <p:spPr>
          <a:xfrm>
            <a:off x="2233695" y="1760551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성별</a:t>
            </a:r>
            <a:endParaRPr/>
          </a:p>
        </p:txBody>
      </p:sp>
      <p:sp>
        <p:nvSpPr>
          <p:cNvPr id="262" name="Google Shape;262;p16"/>
          <p:cNvSpPr txBox="1"/>
          <p:nvPr/>
        </p:nvSpPr>
        <p:spPr>
          <a:xfrm>
            <a:off x="2097741" y="2175626"/>
            <a:ext cx="10147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생년월일</a:t>
            </a:r>
            <a:endParaRPr/>
          </a:p>
        </p:txBody>
      </p:sp>
      <p:sp>
        <p:nvSpPr>
          <p:cNvPr id="263" name="Google Shape;263;p16"/>
          <p:cNvSpPr txBox="1"/>
          <p:nvPr/>
        </p:nvSpPr>
        <p:spPr>
          <a:xfrm>
            <a:off x="2043953" y="2590701"/>
            <a:ext cx="10685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자취경력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6"/>
          <p:cNvSpPr/>
          <p:nvPr/>
        </p:nvSpPr>
        <p:spPr>
          <a:xfrm>
            <a:off x="3166782" y="1828800"/>
            <a:ext cx="188259" cy="188259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3409354" y="1760550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남성</a:t>
            </a:r>
            <a:endParaRPr/>
          </a:p>
        </p:txBody>
      </p:sp>
      <p:sp>
        <p:nvSpPr>
          <p:cNvPr id="266" name="Google Shape;266;p16"/>
          <p:cNvSpPr/>
          <p:nvPr/>
        </p:nvSpPr>
        <p:spPr>
          <a:xfrm>
            <a:off x="4226858" y="1828800"/>
            <a:ext cx="188259" cy="188259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4469430" y="1760550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여성</a:t>
            </a:r>
            <a:endParaRPr/>
          </a:p>
        </p:txBody>
      </p:sp>
      <p:sp>
        <p:nvSpPr>
          <p:cNvPr id="268" name="Google Shape;268;p16"/>
          <p:cNvSpPr/>
          <p:nvPr/>
        </p:nvSpPr>
        <p:spPr>
          <a:xfrm>
            <a:off x="3112469" y="2188160"/>
            <a:ext cx="1068516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4127197" y="2188159"/>
            <a:ext cx="3422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년</a:t>
            </a:r>
            <a:endParaRPr/>
          </a:p>
        </p:txBody>
      </p:sp>
      <p:sp>
        <p:nvSpPr>
          <p:cNvPr id="270" name="Google Shape;270;p16"/>
          <p:cNvSpPr/>
          <p:nvPr/>
        </p:nvSpPr>
        <p:spPr>
          <a:xfrm>
            <a:off x="4572000" y="2193377"/>
            <a:ext cx="623713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5202437" y="2188158"/>
            <a:ext cx="3422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월</a:t>
            </a:r>
            <a:endParaRPr/>
          </a:p>
        </p:txBody>
      </p:sp>
      <p:sp>
        <p:nvSpPr>
          <p:cNvPr id="272" name="Google Shape;272;p16"/>
          <p:cNvSpPr/>
          <p:nvPr/>
        </p:nvSpPr>
        <p:spPr>
          <a:xfrm>
            <a:off x="5653964" y="2181436"/>
            <a:ext cx="623713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6270953" y="2193377"/>
            <a:ext cx="3422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endParaRPr/>
          </a:p>
        </p:txBody>
      </p:sp>
      <p:sp>
        <p:nvSpPr>
          <p:cNvPr id="274" name="Google Shape;274;p16"/>
          <p:cNvSpPr/>
          <p:nvPr/>
        </p:nvSpPr>
        <p:spPr>
          <a:xfrm>
            <a:off x="4998144" y="2242037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6"/>
          <p:cNvSpPr/>
          <p:nvPr/>
        </p:nvSpPr>
        <p:spPr>
          <a:xfrm rot="10800000">
            <a:off x="5004657" y="2371595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6"/>
          <p:cNvSpPr/>
          <p:nvPr/>
        </p:nvSpPr>
        <p:spPr>
          <a:xfrm>
            <a:off x="3112469" y="2588325"/>
            <a:ext cx="1068516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4180985" y="2588324"/>
            <a:ext cx="6237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연차</a:t>
            </a:r>
            <a:endParaRPr/>
          </a:p>
        </p:txBody>
      </p:sp>
      <p:sp>
        <p:nvSpPr>
          <p:cNvPr id="278" name="Google Shape;278;p16"/>
          <p:cNvSpPr/>
          <p:nvPr/>
        </p:nvSpPr>
        <p:spPr>
          <a:xfrm>
            <a:off x="3530136" y="3273194"/>
            <a:ext cx="884981" cy="307777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수정</a:t>
            </a:r>
            <a:endParaRPr/>
          </a:p>
        </p:txBody>
      </p:sp>
      <p:sp>
        <p:nvSpPr>
          <p:cNvPr id="279" name="Google Shape;279;p16"/>
          <p:cNvSpPr/>
          <p:nvPr/>
        </p:nvSpPr>
        <p:spPr>
          <a:xfrm>
            <a:off x="4659689" y="3273194"/>
            <a:ext cx="884981" cy="307777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취소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"/>
          <p:cNvSpPr txBox="1"/>
          <p:nvPr>
            <p:ph type="title"/>
          </p:nvPr>
        </p:nvSpPr>
        <p:spPr>
          <a:xfrm>
            <a:off x="311700" y="24314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장바구니</a:t>
            </a:r>
            <a:endParaRPr/>
          </a:p>
        </p:txBody>
      </p:sp>
      <p:sp>
        <p:nvSpPr>
          <p:cNvPr id="285" name="Google Shape;285;p17"/>
          <p:cNvSpPr/>
          <p:nvPr/>
        </p:nvSpPr>
        <p:spPr>
          <a:xfrm>
            <a:off x="961464" y="1156447"/>
            <a:ext cx="194983" cy="19498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7"/>
          <p:cNvSpPr txBox="1"/>
          <p:nvPr/>
        </p:nvSpPr>
        <p:spPr>
          <a:xfrm>
            <a:off x="1196788" y="1100049"/>
            <a:ext cx="974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선택</a:t>
            </a:r>
            <a:endParaRPr/>
          </a:p>
        </p:txBody>
      </p:sp>
      <p:sp>
        <p:nvSpPr>
          <p:cNvPr id="287" name="Google Shape;287;p17"/>
          <p:cNvSpPr/>
          <p:nvPr/>
        </p:nvSpPr>
        <p:spPr>
          <a:xfrm>
            <a:off x="995081" y="1766047"/>
            <a:ext cx="194983" cy="19498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7"/>
          <p:cNvSpPr/>
          <p:nvPr/>
        </p:nvSpPr>
        <p:spPr>
          <a:xfrm>
            <a:off x="1398494" y="1766047"/>
            <a:ext cx="974912" cy="896471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7"/>
          <p:cNvSpPr txBox="1"/>
          <p:nvPr/>
        </p:nvSpPr>
        <p:spPr>
          <a:xfrm>
            <a:off x="2474258" y="1766047"/>
            <a:ext cx="26087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목우촌 주부9단 프랭크 소시지</a:t>
            </a:r>
            <a:endParaRPr/>
          </a:p>
        </p:txBody>
      </p:sp>
      <p:sp>
        <p:nvSpPr>
          <p:cNvPr id="290" name="Google Shape;290;p17"/>
          <p:cNvSpPr txBox="1"/>
          <p:nvPr/>
        </p:nvSpPr>
        <p:spPr>
          <a:xfrm>
            <a:off x="2528048" y="2060393"/>
            <a:ext cx="15329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6,300원</a:t>
            </a:r>
            <a:endParaRPr/>
          </a:p>
        </p:txBody>
      </p:sp>
      <p:sp>
        <p:nvSpPr>
          <p:cNvPr id="291" name="Google Shape;291;p17"/>
          <p:cNvSpPr/>
          <p:nvPr/>
        </p:nvSpPr>
        <p:spPr>
          <a:xfrm>
            <a:off x="3831128" y="2162701"/>
            <a:ext cx="769054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7"/>
          <p:cNvSpPr txBox="1"/>
          <p:nvPr/>
        </p:nvSpPr>
        <p:spPr>
          <a:xfrm>
            <a:off x="4600182" y="2162701"/>
            <a:ext cx="3422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</a:t>
            </a:r>
            <a:endParaRPr/>
          </a:p>
        </p:txBody>
      </p:sp>
      <p:sp>
        <p:nvSpPr>
          <p:cNvPr id="293" name="Google Shape;293;p17"/>
          <p:cNvSpPr/>
          <p:nvPr/>
        </p:nvSpPr>
        <p:spPr>
          <a:xfrm>
            <a:off x="4391498" y="2228545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7"/>
          <p:cNvSpPr/>
          <p:nvPr/>
        </p:nvSpPr>
        <p:spPr>
          <a:xfrm rot="10800000">
            <a:off x="4398011" y="2358103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7"/>
          <p:cNvSpPr/>
          <p:nvPr/>
        </p:nvSpPr>
        <p:spPr>
          <a:xfrm>
            <a:off x="995081" y="2752883"/>
            <a:ext cx="194983" cy="19498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7"/>
          <p:cNvSpPr/>
          <p:nvPr/>
        </p:nvSpPr>
        <p:spPr>
          <a:xfrm>
            <a:off x="1398494" y="2752883"/>
            <a:ext cx="974912" cy="896471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2474258" y="2752883"/>
            <a:ext cx="26087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목우촌 주부9단 프랭크 소시지</a:t>
            </a:r>
            <a:endParaRPr/>
          </a:p>
        </p:txBody>
      </p:sp>
      <p:sp>
        <p:nvSpPr>
          <p:cNvPr id="298" name="Google Shape;298;p17"/>
          <p:cNvSpPr txBox="1"/>
          <p:nvPr/>
        </p:nvSpPr>
        <p:spPr>
          <a:xfrm>
            <a:off x="2528048" y="3047229"/>
            <a:ext cx="15329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6,300원</a:t>
            </a:r>
            <a:endParaRPr/>
          </a:p>
        </p:txBody>
      </p:sp>
      <p:sp>
        <p:nvSpPr>
          <p:cNvPr id="299" name="Google Shape;299;p17"/>
          <p:cNvSpPr/>
          <p:nvPr/>
        </p:nvSpPr>
        <p:spPr>
          <a:xfrm>
            <a:off x="3831128" y="3149537"/>
            <a:ext cx="769054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4600182" y="3149537"/>
            <a:ext cx="3422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</a:t>
            </a:r>
            <a:endParaRPr/>
          </a:p>
        </p:txBody>
      </p:sp>
      <p:sp>
        <p:nvSpPr>
          <p:cNvPr id="301" name="Google Shape;301;p17"/>
          <p:cNvSpPr/>
          <p:nvPr/>
        </p:nvSpPr>
        <p:spPr>
          <a:xfrm>
            <a:off x="4391498" y="3215381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7"/>
          <p:cNvSpPr/>
          <p:nvPr/>
        </p:nvSpPr>
        <p:spPr>
          <a:xfrm rot="10800000">
            <a:off x="4398011" y="3344939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7"/>
          <p:cNvSpPr/>
          <p:nvPr/>
        </p:nvSpPr>
        <p:spPr>
          <a:xfrm>
            <a:off x="995081" y="3735675"/>
            <a:ext cx="194983" cy="19498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7"/>
          <p:cNvSpPr/>
          <p:nvPr/>
        </p:nvSpPr>
        <p:spPr>
          <a:xfrm>
            <a:off x="1398494" y="3735675"/>
            <a:ext cx="974912" cy="896471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2474258" y="3735675"/>
            <a:ext cx="26087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목우촌 주부9단 프랭크 소시지</a:t>
            </a:r>
            <a:endParaRPr/>
          </a:p>
        </p:txBody>
      </p:sp>
      <p:sp>
        <p:nvSpPr>
          <p:cNvPr id="306" name="Google Shape;306;p17"/>
          <p:cNvSpPr txBox="1"/>
          <p:nvPr/>
        </p:nvSpPr>
        <p:spPr>
          <a:xfrm>
            <a:off x="2528048" y="4030021"/>
            <a:ext cx="15329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6,300원</a:t>
            </a:r>
            <a:endParaRPr/>
          </a:p>
        </p:txBody>
      </p:sp>
      <p:sp>
        <p:nvSpPr>
          <p:cNvPr id="307" name="Google Shape;307;p17"/>
          <p:cNvSpPr/>
          <p:nvPr/>
        </p:nvSpPr>
        <p:spPr>
          <a:xfrm>
            <a:off x="3831128" y="4132329"/>
            <a:ext cx="769054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4600182" y="4132329"/>
            <a:ext cx="3422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</a:t>
            </a:r>
            <a:endParaRPr/>
          </a:p>
        </p:txBody>
      </p:sp>
      <p:sp>
        <p:nvSpPr>
          <p:cNvPr id="309" name="Google Shape;309;p17"/>
          <p:cNvSpPr/>
          <p:nvPr/>
        </p:nvSpPr>
        <p:spPr>
          <a:xfrm>
            <a:off x="4391498" y="4198173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7"/>
          <p:cNvSpPr/>
          <p:nvPr/>
        </p:nvSpPr>
        <p:spPr>
          <a:xfrm rot="10800000">
            <a:off x="4398011" y="4327731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7"/>
          <p:cNvSpPr txBox="1"/>
          <p:nvPr/>
        </p:nvSpPr>
        <p:spPr>
          <a:xfrm>
            <a:off x="5968252" y="1967982"/>
            <a:ext cx="14007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총 주문금액</a:t>
            </a:r>
            <a:endParaRPr/>
          </a:p>
        </p:txBody>
      </p:sp>
      <p:sp>
        <p:nvSpPr>
          <p:cNvPr id="312" name="Google Shape;312;p17"/>
          <p:cNvSpPr txBox="1"/>
          <p:nvPr/>
        </p:nvSpPr>
        <p:spPr>
          <a:xfrm>
            <a:off x="5968252" y="2390215"/>
            <a:ext cx="974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42,800원</a:t>
            </a:r>
            <a:endParaRPr/>
          </a:p>
        </p:txBody>
      </p:sp>
      <p:sp>
        <p:nvSpPr>
          <p:cNvPr id="313" name="Google Shape;313;p17"/>
          <p:cNvSpPr/>
          <p:nvPr/>
        </p:nvSpPr>
        <p:spPr>
          <a:xfrm>
            <a:off x="6058183" y="2939716"/>
            <a:ext cx="1062035" cy="307777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주문하기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장바구니</a:t>
            </a:r>
            <a:endParaRPr/>
          </a:p>
        </p:txBody>
      </p:sp>
      <p:pic>
        <p:nvPicPr>
          <p:cNvPr id="319" name="Google Shape;31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2300" y="1075463"/>
            <a:ext cx="5919400" cy="17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2300" y="2929025"/>
            <a:ext cx="6154976" cy="9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8"/>
          <p:cNvSpPr/>
          <p:nvPr/>
        </p:nvSpPr>
        <p:spPr>
          <a:xfrm>
            <a:off x="3560850" y="4205650"/>
            <a:ext cx="20223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주문하기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 txBox="1"/>
          <p:nvPr>
            <p:ph type="title"/>
          </p:nvPr>
        </p:nvSpPr>
        <p:spPr>
          <a:xfrm>
            <a:off x="40903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327" name="Google Shape;327;p19"/>
          <p:cNvSpPr txBox="1"/>
          <p:nvPr>
            <p:ph idx="1" type="body"/>
          </p:nvPr>
        </p:nvSpPr>
        <p:spPr>
          <a:xfrm>
            <a:off x="311700" y="1254425"/>
            <a:ext cx="8520600" cy="349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400"/>
              <a:t>메인비주얼(슬라이더)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400"/>
              <a:t>(랜선펀딩)</a:t>
            </a:r>
            <a:endParaRPr sz="1400"/>
          </a:p>
        </p:txBody>
      </p:sp>
      <p:sp>
        <p:nvSpPr>
          <p:cNvPr id="328" name="Google Shape;328;p19"/>
          <p:cNvSpPr txBox="1"/>
          <p:nvPr>
            <p:ph type="title"/>
          </p:nvPr>
        </p:nvSpPr>
        <p:spPr>
          <a:xfrm>
            <a:off x="8036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329" name="Google Shape;329;p19"/>
          <p:cNvSpPr txBox="1"/>
          <p:nvPr>
            <p:ph type="title"/>
          </p:nvPr>
        </p:nvSpPr>
        <p:spPr>
          <a:xfrm>
            <a:off x="23085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330" name="Google Shape;330;p19"/>
          <p:cNvSpPr txBox="1"/>
          <p:nvPr>
            <p:ph type="title"/>
          </p:nvPr>
        </p:nvSpPr>
        <p:spPr>
          <a:xfrm>
            <a:off x="38134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331" name="Google Shape;331;p19"/>
          <p:cNvSpPr txBox="1"/>
          <p:nvPr>
            <p:ph type="title"/>
          </p:nvPr>
        </p:nvSpPr>
        <p:spPr>
          <a:xfrm>
            <a:off x="56155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332" name="Google Shape;332;p19"/>
          <p:cNvSpPr txBox="1"/>
          <p:nvPr>
            <p:ph type="title"/>
          </p:nvPr>
        </p:nvSpPr>
        <p:spPr>
          <a:xfrm>
            <a:off x="71891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333" name="Google Shape;333;p19"/>
          <p:cNvSpPr txBox="1"/>
          <p:nvPr>
            <p:ph type="title"/>
          </p:nvPr>
        </p:nvSpPr>
        <p:spPr>
          <a:xfrm>
            <a:off x="73839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334" name="Google Shape;334;p19"/>
          <p:cNvSpPr txBox="1"/>
          <p:nvPr/>
        </p:nvSpPr>
        <p:spPr>
          <a:xfrm>
            <a:off x="4038625" y="4274400"/>
            <a:ext cx="8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●○○</a:t>
            </a: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○○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9"/>
          <p:cNvSpPr/>
          <p:nvPr/>
        </p:nvSpPr>
        <p:spPr>
          <a:xfrm>
            <a:off x="150" y="1035750"/>
            <a:ext cx="9144000" cy="115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9"/>
          <p:cNvSpPr txBox="1"/>
          <p:nvPr>
            <p:ph type="title"/>
          </p:nvPr>
        </p:nvSpPr>
        <p:spPr>
          <a:xfrm>
            <a:off x="626625" y="1140100"/>
            <a:ext cx="1229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메뉴로 추천받기</a:t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재료로 추천받기</a:t>
            </a:r>
            <a:endParaRPr sz="800"/>
          </a:p>
        </p:txBody>
      </p:sp>
      <p:sp>
        <p:nvSpPr>
          <p:cNvPr id="337" name="Google Shape;337;p19"/>
          <p:cNvSpPr txBox="1"/>
          <p:nvPr/>
        </p:nvSpPr>
        <p:spPr>
          <a:xfrm>
            <a:off x="3196075" y="614625"/>
            <a:ext cx="37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9"/>
          <p:cNvSpPr txBox="1"/>
          <p:nvPr>
            <p:ph type="title"/>
          </p:nvPr>
        </p:nvSpPr>
        <p:spPr>
          <a:xfrm>
            <a:off x="2087500" y="1140100"/>
            <a:ext cx="1229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랜선펀딩</a:t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랜선마켓</a:t>
            </a:r>
            <a:endParaRPr sz="800"/>
          </a:p>
        </p:txBody>
      </p:sp>
      <p:sp>
        <p:nvSpPr>
          <p:cNvPr id="339" name="Google Shape;339;p19"/>
          <p:cNvSpPr txBox="1"/>
          <p:nvPr>
            <p:ph type="title"/>
          </p:nvPr>
        </p:nvSpPr>
        <p:spPr>
          <a:xfrm>
            <a:off x="3686350" y="1154213"/>
            <a:ext cx="1229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똑똑한 레시피</a:t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똑똑한 마켓</a:t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800"/>
              <a:t>똑똑한 지도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800"/>
          </a:p>
        </p:txBody>
      </p:sp>
      <p:sp>
        <p:nvSpPr>
          <p:cNvPr id="340" name="Google Shape;340;p19"/>
          <p:cNvSpPr txBox="1"/>
          <p:nvPr>
            <p:ph type="title"/>
          </p:nvPr>
        </p:nvSpPr>
        <p:spPr>
          <a:xfrm>
            <a:off x="5426650" y="1140100"/>
            <a:ext cx="1229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알쓸정책</a:t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생활백서</a:t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혼족여지도</a:t>
            </a:r>
            <a:endParaRPr sz="800"/>
          </a:p>
        </p:txBody>
      </p:sp>
      <p:sp>
        <p:nvSpPr>
          <p:cNvPr id="341" name="Google Shape;341;p19"/>
          <p:cNvSpPr txBox="1"/>
          <p:nvPr>
            <p:ph type="title"/>
          </p:nvPr>
        </p:nvSpPr>
        <p:spPr>
          <a:xfrm>
            <a:off x="6995725" y="1140100"/>
            <a:ext cx="1229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커뮤니티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/>
          <p:nvPr/>
        </p:nvSpPr>
        <p:spPr>
          <a:xfrm>
            <a:off x="229375" y="618600"/>
            <a:ext cx="8869200" cy="14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 txBox="1"/>
          <p:nvPr>
            <p:ph type="title"/>
          </p:nvPr>
        </p:nvSpPr>
        <p:spPr>
          <a:xfrm>
            <a:off x="3785575" y="10957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62" name="Google Shape;62;p2"/>
          <p:cNvSpPr txBox="1"/>
          <p:nvPr>
            <p:ph type="title"/>
          </p:nvPr>
        </p:nvSpPr>
        <p:spPr>
          <a:xfrm>
            <a:off x="498825" y="1567550"/>
            <a:ext cx="1080000" cy="328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63" name="Google Shape;63;p2"/>
          <p:cNvSpPr txBox="1"/>
          <p:nvPr>
            <p:ph type="title"/>
          </p:nvPr>
        </p:nvSpPr>
        <p:spPr>
          <a:xfrm>
            <a:off x="2063002" y="1567550"/>
            <a:ext cx="1080000" cy="328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64" name="Google Shape;64;p2"/>
          <p:cNvSpPr txBox="1"/>
          <p:nvPr>
            <p:ph type="title"/>
          </p:nvPr>
        </p:nvSpPr>
        <p:spPr>
          <a:xfrm>
            <a:off x="3657250" y="1567550"/>
            <a:ext cx="1080000" cy="328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65" name="Google Shape;65;p2"/>
          <p:cNvSpPr txBox="1"/>
          <p:nvPr>
            <p:ph type="title"/>
          </p:nvPr>
        </p:nvSpPr>
        <p:spPr>
          <a:xfrm>
            <a:off x="5251498" y="1567550"/>
            <a:ext cx="1080000" cy="328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66" name="Google Shape;66;p2"/>
          <p:cNvSpPr txBox="1"/>
          <p:nvPr>
            <p:ph type="title"/>
          </p:nvPr>
        </p:nvSpPr>
        <p:spPr>
          <a:xfrm>
            <a:off x="6884375" y="1567550"/>
            <a:ext cx="1080000" cy="328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67" name="Google Shape;67;p2"/>
          <p:cNvSpPr txBox="1"/>
          <p:nvPr>
            <p:ph type="title"/>
          </p:nvPr>
        </p:nvSpPr>
        <p:spPr>
          <a:xfrm>
            <a:off x="7066429" y="739600"/>
            <a:ext cx="1886796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000"/>
              <a:t>로그인 | 회원가입 | 장바구니</a:t>
            </a:r>
            <a:endParaRPr b="1" sz="1000"/>
          </a:p>
        </p:txBody>
      </p:sp>
      <p:sp>
        <p:nvSpPr>
          <p:cNvPr id="68" name="Google Shape;68;p2"/>
          <p:cNvSpPr txBox="1"/>
          <p:nvPr/>
        </p:nvSpPr>
        <p:spPr>
          <a:xfrm>
            <a:off x="285750" y="185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헤더 부분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 txBox="1"/>
          <p:nvPr>
            <p:ph type="title"/>
          </p:nvPr>
        </p:nvSpPr>
        <p:spPr>
          <a:xfrm>
            <a:off x="40903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347" name="Google Shape;347;p20"/>
          <p:cNvSpPr txBox="1"/>
          <p:nvPr>
            <p:ph idx="1" type="body"/>
          </p:nvPr>
        </p:nvSpPr>
        <p:spPr>
          <a:xfrm>
            <a:off x="357025" y="1225925"/>
            <a:ext cx="8520600" cy="349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400"/>
              <a:t>메인비주얼(슬라이더)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348" name="Google Shape;348;p20"/>
          <p:cNvSpPr txBox="1"/>
          <p:nvPr>
            <p:ph type="title"/>
          </p:nvPr>
        </p:nvSpPr>
        <p:spPr>
          <a:xfrm>
            <a:off x="8036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349" name="Google Shape;349;p20"/>
          <p:cNvSpPr txBox="1"/>
          <p:nvPr>
            <p:ph type="title"/>
          </p:nvPr>
        </p:nvSpPr>
        <p:spPr>
          <a:xfrm>
            <a:off x="23085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350" name="Google Shape;350;p20"/>
          <p:cNvSpPr txBox="1"/>
          <p:nvPr>
            <p:ph type="title"/>
          </p:nvPr>
        </p:nvSpPr>
        <p:spPr>
          <a:xfrm>
            <a:off x="38134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351" name="Google Shape;351;p20"/>
          <p:cNvSpPr txBox="1"/>
          <p:nvPr>
            <p:ph type="title"/>
          </p:nvPr>
        </p:nvSpPr>
        <p:spPr>
          <a:xfrm>
            <a:off x="56155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352" name="Google Shape;352;p20"/>
          <p:cNvSpPr txBox="1"/>
          <p:nvPr>
            <p:ph type="title"/>
          </p:nvPr>
        </p:nvSpPr>
        <p:spPr>
          <a:xfrm>
            <a:off x="71891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353" name="Google Shape;353;p20"/>
          <p:cNvSpPr txBox="1"/>
          <p:nvPr>
            <p:ph type="title"/>
          </p:nvPr>
        </p:nvSpPr>
        <p:spPr>
          <a:xfrm>
            <a:off x="73839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354" name="Google Shape;354;p20"/>
          <p:cNvSpPr txBox="1"/>
          <p:nvPr/>
        </p:nvSpPr>
        <p:spPr>
          <a:xfrm>
            <a:off x="672625" y="2571750"/>
            <a:ext cx="19476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[button]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0"/>
          <p:cNvSpPr txBox="1"/>
          <p:nvPr/>
        </p:nvSpPr>
        <p:spPr>
          <a:xfrm>
            <a:off x="4038625" y="4274400"/>
            <a:ext cx="8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●○○</a:t>
            </a: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○○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1"/>
          <p:cNvSpPr txBox="1"/>
          <p:nvPr>
            <p:ph idx="1" type="body"/>
          </p:nvPr>
        </p:nvSpPr>
        <p:spPr>
          <a:xfrm>
            <a:off x="311700" y="0"/>
            <a:ext cx="8520600" cy="43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321428"/>
              <a:buNone/>
            </a:pPr>
            <a:r>
              <a:rPr lang="ko" sz="1400"/>
              <a:t>메인비주얼(슬라이더)</a:t>
            </a:r>
            <a:endParaRPr sz="1400"/>
          </a:p>
        </p:txBody>
      </p:sp>
      <p:sp>
        <p:nvSpPr>
          <p:cNvPr id="361" name="Google Shape;361;p21"/>
          <p:cNvSpPr txBox="1"/>
          <p:nvPr/>
        </p:nvSpPr>
        <p:spPr>
          <a:xfrm>
            <a:off x="4620050" y="2916600"/>
            <a:ext cx="13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똑똑한 레시피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1"/>
          <p:cNvSpPr txBox="1"/>
          <p:nvPr>
            <p:ph idx="1" type="body"/>
          </p:nvPr>
        </p:nvSpPr>
        <p:spPr>
          <a:xfrm>
            <a:off x="4620046" y="1201125"/>
            <a:ext cx="4249500" cy="144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400"/>
              <a:t>            썸네일</a:t>
            </a:r>
            <a:endParaRPr sz="1400"/>
          </a:p>
        </p:txBody>
      </p:sp>
      <p:sp>
        <p:nvSpPr>
          <p:cNvPr id="363" name="Google Shape;363;p21"/>
          <p:cNvSpPr txBox="1"/>
          <p:nvPr/>
        </p:nvSpPr>
        <p:spPr>
          <a:xfrm>
            <a:off x="4620050" y="3177925"/>
            <a:ext cx="445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한식  양식  분식  디저트 (탭메뉴)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1"/>
          <p:cNvSpPr txBox="1"/>
          <p:nvPr>
            <p:ph idx="1" type="body"/>
          </p:nvPr>
        </p:nvSpPr>
        <p:spPr>
          <a:xfrm>
            <a:off x="322450" y="3558613"/>
            <a:ext cx="2132100" cy="144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400"/>
              <a:t>썸네일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365" name="Google Shape;365;p21"/>
          <p:cNvSpPr txBox="1"/>
          <p:nvPr>
            <p:ph idx="1" type="body"/>
          </p:nvPr>
        </p:nvSpPr>
        <p:spPr>
          <a:xfrm>
            <a:off x="2499045" y="3558613"/>
            <a:ext cx="2073000" cy="144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썸네일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366" name="Google Shape;366;p21"/>
          <p:cNvSpPr txBox="1"/>
          <p:nvPr/>
        </p:nvSpPr>
        <p:spPr>
          <a:xfrm>
            <a:off x="360775" y="2877950"/>
            <a:ext cx="13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똑똑한 마켓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1"/>
          <p:cNvSpPr txBox="1"/>
          <p:nvPr>
            <p:ph idx="1" type="body"/>
          </p:nvPr>
        </p:nvSpPr>
        <p:spPr>
          <a:xfrm>
            <a:off x="4620054" y="3558613"/>
            <a:ext cx="2132100" cy="144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400"/>
              <a:t>썸네일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368" name="Google Shape;368;p21"/>
          <p:cNvSpPr txBox="1"/>
          <p:nvPr>
            <p:ph idx="1" type="body"/>
          </p:nvPr>
        </p:nvSpPr>
        <p:spPr>
          <a:xfrm>
            <a:off x="6796650" y="3558613"/>
            <a:ext cx="2073000" cy="144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썸네일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369" name="Google Shape;369;p21"/>
          <p:cNvSpPr txBox="1"/>
          <p:nvPr/>
        </p:nvSpPr>
        <p:spPr>
          <a:xfrm>
            <a:off x="360775" y="3139275"/>
            <a:ext cx="445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채소  육류  해산물  간편식 </a:t>
            </a: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(탭메뉴)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1"/>
          <p:cNvSpPr txBox="1"/>
          <p:nvPr/>
        </p:nvSpPr>
        <p:spPr>
          <a:xfrm>
            <a:off x="414700" y="4277875"/>
            <a:ext cx="194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1"/>
          <p:cNvSpPr txBox="1"/>
          <p:nvPr/>
        </p:nvSpPr>
        <p:spPr>
          <a:xfrm>
            <a:off x="2555775" y="4277875"/>
            <a:ext cx="194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1"/>
          <p:cNvSpPr txBox="1"/>
          <p:nvPr/>
        </p:nvSpPr>
        <p:spPr>
          <a:xfrm>
            <a:off x="4712300" y="4277875"/>
            <a:ext cx="194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1"/>
          <p:cNvSpPr txBox="1"/>
          <p:nvPr/>
        </p:nvSpPr>
        <p:spPr>
          <a:xfrm>
            <a:off x="6853375" y="4277875"/>
            <a:ext cx="194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6767600" y="1446207"/>
            <a:ext cx="1947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진행도(그래프)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1"/>
          <p:cNvSpPr txBox="1"/>
          <p:nvPr>
            <p:ph idx="1" type="body"/>
          </p:nvPr>
        </p:nvSpPr>
        <p:spPr>
          <a:xfrm>
            <a:off x="322446" y="1201125"/>
            <a:ext cx="4249500" cy="144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400"/>
              <a:t>            썸네일</a:t>
            </a:r>
            <a:endParaRPr sz="1400"/>
          </a:p>
        </p:txBody>
      </p:sp>
      <p:sp>
        <p:nvSpPr>
          <p:cNvPr id="376" name="Google Shape;376;p21"/>
          <p:cNvSpPr txBox="1"/>
          <p:nvPr/>
        </p:nvSpPr>
        <p:spPr>
          <a:xfrm>
            <a:off x="2470000" y="1446207"/>
            <a:ext cx="1947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진행도(그래프)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1"/>
          <p:cNvSpPr txBox="1"/>
          <p:nvPr/>
        </p:nvSpPr>
        <p:spPr>
          <a:xfrm>
            <a:off x="360775" y="738100"/>
            <a:ext cx="23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진행중인 랜선펀딩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2"/>
          <p:cNvSpPr txBox="1"/>
          <p:nvPr>
            <p:ph idx="1" type="body"/>
          </p:nvPr>
        </p:nvSpPr>
        <p:spPr>
          <a:xfrm>
            <a:off x="322450" y="1"/>
            <a:ext cx="2132100" cy="463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233766"/>
              <a:buNone/>
            </a:pPr>
            <a:r>
              <a:rPr lang="ko" sz="1400"/>
              <a:t>썸네일</a:t>
            </a:r>
            <a:endParaRPr sz="1400"/>
          </a:p>
        </p:txBody>
      </p:sp>
      <p:sp>
        <p:nvSpPr>
          <p:cNvPr id="383" name="Google Shape;383;p22"/>
          <p:cNvSpPr txBox="1"/>
          <p:nvPr>
            <p:ph idx="1" type="body"/>
          </p:nvPr>
        </p:nvSpPr>
        <p:spPr>
          <a:xfrm>
            <a:off x="2499046" y="1"/>
            <a:ext cx="2073000" cy="463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42857"/>
              <a:buFont typeface="Arial"/>
              <a:buNone/>
            </a:pPr>
            <a:r>
              <a:rPr lang="ko" sz="1400"/>
              <a:t>썸네일</a:t>
            </a:r>
            <a:endParaRPr sz="1400"/>
          </a:p>
        </p:txBody>
      </p:sp>
      <p:sp>
        <p:nvSpPr>
          <p:cNvPr id="384" name="Google Shape;384;p22"/>
          <p:cNvSpPr txBox="1"/>
          <p:nvPr>
            <p:ph idx="1" type="body"/>
          </p:nvPr>
        </p:nvSpPr>
        <p:spPr>
          <a:xfrm>
            <a:off x="4620054" y="1"/>
            <a:ext cx="2132100" cy="463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233766"/>
              <a:buNone/>
            </a:pPr>
            <a:r>
              <a:rPr lang="ko" sz="1400"/>
              <a:t>썸네일</a:t>
            </a:r>
            <a:endParaRPr sz="1400"/>
          </a:p>
        </p:txBody>
      </p:sp>
      <p:sp>
        <p:nvSpPr>
          <p:cNvPr id="385" name="Google Shape;385;p22"/>
          <p:cNvSpPr txBox="1"/>
          <p:nvPr>
            <p:ph idx="1" type="body"/>
          </p:nvPr>
        </p:nvSpPr>
        <p:spPr>
          <a:xfrm>
            <a:off x="6796650" y="1"/>
            <a:ext cx="2073000" cy="463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42857"/>
              <a:buFont typeface="Arial"/>
              <a:buNone/>
            </a:pPr>
            <a:r>
              <a:rPr lang="ko" sz="1400"/>
              <a:t>썸네일</a:t>
            </a:r>
            <a:endParaRPr sz="1400"/>
          </a:p>
        </p:txBody>
      </p:sp>
      <p:sp>
        <p:nvSpPr>
          <p:cNvPr id="386" name="Google Shape;386;p22"/>
          <p:cNvSpPr txBox="1"/>
          <p:nvPr>
            <p:ph idx="1" type="body"/>
          </p:nvPr>
        </p:nvSpPr>
        <p:spPr>
          <a:xfrm>
            <a:off x="1618025" y="1048525"/>
            <a:ext cx="2230800" cy="211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썸네일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387" name="Google Shape;387;p22"/>
          <p:cNvSpPr txBox="1"/>
          <p:nvPr/>
        </p:nvSpPr>
        <p:spPr>
          <a:xfrm>
            <a:off x="576450" y="1249375"/>
            <a:ext cx="930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생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백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2"/>
          <p:cNvSpPr txBox="1"/>
          <p:nvPr>
            <p:ph idx="1" type="body"/>
          </p:nvPr>
        </p:nvSpPr>
        <p:spPr>
          <a:xfrm>
            <a:off x="4131150" y="1048525"/>
            <a:ext cx="2230800" cy="211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썸네일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389" name="Google Shape;389;p22"/>
          <p:cNvSpPr txBox="1"/>
          <p:nvPr>
            <p:ph idx="1" type="body"/>
          </p:nvPr>
        </p:nvSpPr>
        <p:spPr>
          <a:xfrm>
            <a:off x="6644275" y="1048525"/>
            <a:ext cx="2230800" cy="211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썸네일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390" name="Google Shape;390;p22"/>
          <p:cNvSpPr txBox="1"/>
          <p:nvPr>
            <p:ph idx="1" type="body"/>
          </p:nvPr>
        </p:nvSpPr>
        <p:spPr>
          <a:xfrm>
            <a:off x="477300" y="3884625"/>
            <a:ext cx="8259600" cy="95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ko" sz="1060"/>
              <a:t>리스트형 (게시판)</a:t>
            </a:r>
            <a:endParaRPr sz="1060"/>
          </a:p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ko" sz="1060"/>
              <a:t>제목 ㅇㅇㅇㅇㅇㅇㅇ                                                                                                  -  날짜</a:t>
            </a:r>
            <a:endParaRPr sz="1060"/>
          </a:p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ko" sz="1060"/>
              <a:t>제목 ㅇㅇㅇㅇㅇㅇㅇ                                                                                                  -  날짜</a:t>
            </a:r>
            <a:endParaRPr sz="1060"/>
          </a:p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ko" sz="1060"/>
              <a:t>제목 ㅇㅇㅇㅇㅇㅇㅇ                                                                                                  -  날짜</a:t>
            </a:r>
            <a:endParaRPr sz="1060"/>
          </a:p>
        </p:txBody>
      </p:sp>
      <p:sp>
        <p:nvSpPr>
          <p:cNvPr id="391" name="Google Shape;391;p22"/>
          <p:cNvSpPr txBox="1"/>
          <p:nvPr/>
        </p:nvSpPr>
        <p:spPr>
          <a:xfrm>
            <a:off x="477300" y="3484413"/>
            <a:ext cx="13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알쓸정책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3"/>
          <p:cNvSpPr txBox="1"/>
          <p:nvPr>
            <p:ph type="title"/>
          </p:nvPr>
        </p:nvSpPr>
        <p:spPr>
          <a:xfrm>
            <a:off x="3713900" y="1393488"/>
            <a:ext cx="138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39316"/>
              <a:buNone/>
            </a:pPr>
            <a:r>
              <a:rPr lang="ko"/>
              <a:t>투데잇</a:t>
            </a:r>
            <a:endParaRPr sz="1300"/>
          </a:p>
        </p:txBody>
      </p:sp>
      <p:sp>
        <p:nvSpPr>
          <p:cNvPr id="397" name="Google Shape;397;p23"/>
          <p:cNvSpPr txBox="1"/>
          <p:nvPr>
            <p:ph idx="1" type="body"/>
          </p:nvPr>
        </p:nvSpPr>
        <p:spPr>
          <a:xfrm>
            <a:off x="431425" y="2214575"/>
            <a:ext cx="4019700" cy="2711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/>
              <a:t>맛집메뉴를 추천해 주세요!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/>
              <a:t>[button]</a:t>
            </a:r>
            <a:endParaRPr/>
          </a:p>
        </p:txBody>
      </p:sp>
      <p:sp>
        <p:nvSpPr>
          <p:cNvPr id="398" name="Google Shape;398;p23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399" name="Google Shape;399;p23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400" name="Google Shape;400;p23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401" name="Google Shape;401;p23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402" name="Google Shape;402;p23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403" name="Google Shape;403;p23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404" name="Google Shape;404;p23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405" name="Google Shape;405;p23"/>
          <p:cNvSpPr txBox="1"/>
          <p:nvPr>
            <p:ph idx="1" type="body"/>
          </p:nvPr>
        </p:nvSpPr>
        <p:spPr>
          <a:xfrm>
            <a:off x="4572000" y="2214575"/>
            <a:ext cx="4019700" cy="2711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/>
              <a:t>레시피를 추천해 주세요!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/>
              <a:t>[button]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4"/>
          <p:cNvSpPr txBox="1"/>
          <p:nvPr>
            <p:ph type="title"/>
          </p:nvPr>
        </p:nvSpPr>
        <p:spPr>
          <a:xfrm>
            <a:off x="498825" y="1206200"/>
            <a:ext cx="269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투데잇 : </a:t>
            </a:r>
            <a:r>
              <a:rPr lang="ko" sz="1400">
                <a:solidFill>
                  <a:schemeClr val="dk2"/>
                </a:solidFill>
              </a:rPr>
              <a:t>맛집메뉴 추천</a:t>
            </a:r>
            <a:endParaRPr sz="1400"/>
          </a:p>
        </p:txBody>
      </p:sp>
      <p:sp>
        <p:nvSpPr>
          <p:cNvPr id="411" name="Google Shape;411;p24"/>
          <p:cNvSpPr txBox="1"/>
          <p:nvPr>
            <p:ph idx="1" type="body"/>
          </p:nvPr>
        </p:nvSpPr>
        <p:spPr>
          <a:xfrm>
            <a:off x="-2209800" y="2244750"/>
            <a:ext cx="1974000" cy="45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/>
              <a:t>필터링 페이지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500"/>
              <a:t>[input], [select &gt; option]</a:t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100"/>
              <a:t>(예 : 한식,양식 / 혼자먹기, 집들이 / 주소)</a:t>
            </a:r>
            <a:endParaRPr sz="1100"/>
          </a:p>
        </p:txBody>
      </p:sp>
      <p:sp>
        <p:nvSpPr>
          <p:cNvPr id="412" name="Google Shape;412;p24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413" name="Google Shape;413;p24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414" name="Google Shape;414;p24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415" name="Google Shape;415;p24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416" name="Google Shape;416;p24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417" name="Google Shape;417;p24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418" name="Google Shape;418;p24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419" name="Google Shape;419;p24"/>
          <p:cNvSpPr txBox="1"/>
          <p:nvPr>
            <p:ph idx="1" type="body"/>
          </p:nvPr>
        </p:nvSpPr>
        <p:spPr>
          <a:xfrm>
            <a:off x="3133975" y="4261150"/>
            <a:ext cx="2797800" cy="451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192000"/>
              <a:buNone/>
            </a:pPr>
            <a:r>
              <a:rPr lang="ko" sz="1500">
                <a:solidFill>
                  <a:schemeClr val="lt1"/>
                </a:solidFill>
              </a:rPr>
              <a:t>추천받기 [button]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420" name="Google Shape;420;p24"/>
          <p:cNvSpPr/>
          <p:nvPr/>
        </p:nvSpPr>
        <p:spPr>
          <a:xfrm>
            <a:off x="1430875" y="1766088"/>
            <a:ext cx="6172200" cy="32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내용을 입력해주세요.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4"/>
          <p:cNvSpPr/>
          <p:nvPr/>
        </p:nvSpPr>
        <p:spPr>
          <a:xfrm>
            <a:off x="641025" y="1768742"/>
            <a:ext cx="732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 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4"/>
          <p:cNvSpPr/>
          <p:nvPr/>
        </p:nvSpPr>
        <p:spPr>
          <a:xfrm>
            <a:off x="592334" y="2250792"/>
            <a:ext cx="7038560" cy="191473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4"/>
          <p:cNvSpPr/>
          <p:nvPr/>
        </p:nvSpPr>
        <p:spPr>
          <a:xfrm>
            <a:off x="814979" y="2470650"/>
            <a:ext cx="1029646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음식 종류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4"/>
          <p:cNvSpPr/>
          <p:nvPr/>
        </p:nvSpPr>
        <p:spPr>
          <a:xfrm>
            <a:off x="814979" y="2828354"/>
            <a:ext cx="1029646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인원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4"/>
          <p:cNvSpPr/>
          <p:nvPr/>
        </p:nvSpPr>
        <p:spPr>
          <a:xfrm>
            <a:off x="814979" y="3165626"/>
            <a:ext cx="1029646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상황별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4"/>
          <p:cNvSpPr/>
          <p:nvPr/>
        </p:nvSpPr>
        <p:spPr>
          <a:xfrm>
            <a:off x="814979" y="3571422"/>
            <a:ext cx="1029646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장소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4"/>
          <p:cNvSpPr/>
          <p:nvPr/>
        </p:nvSpPr>
        <p:spPr>
          <a:xfrm>
            <a:off x="1919290" y="2531614"/>
            <a:ext cx="168846" cy="178325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4"/>
          <p:cNvSpPr/>
          <p:nvPr/>
        </p:nvSpPr>
        <p:spPr>
          <a:xfrm>
            <a:off x="2078685" y="2456526"/>
            <a:ext cx="582013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한식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4"/>
          <p:cNvSpPr/>
          <p:nvPr/>
        </p:nvSpPr>
        <p:spPr>
          <a:xfrm>
            <a:off x="2660698" y="2531614"/>
            <a:ext cx="168846" cy="178325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4"/>
          <p:cNvSpPr/>
          <p:nvPr/>
        </p:nvSpPr>
        <p:spPr>
          <a:xfrm>
            <a:off x="2820093" y="2456526"/>
            <a:ext cx="582013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중식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4"/>
          <p:cNvSpPr/>
          <p:nvPr/>
        </p:nvSpPr>
        <p:spPr>
          <a:xfrm>
            <a:off x="3440249" y="2531614"/>
            <a:ext cx="168846" cy="178325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4"/>
          <p:cNvSpPr/>
          <p:nvPr/>
        </p:nvSpPr>
        <p:spPr>
          <a:xfrm>
            <a:off x="3599644" y="2456526"/>
            <a:ext cx="582013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일식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4"/>
          <p:cNvSpPr/>
          <p:nvPr/>
        </p:nvSpPr>
        <p:spPr>
          <a:xfrm>
            <a:off x="4243226" y="2531614"/>
            <a:ext cx="168846" cy="178325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4"/>
          <p:cNvSpPr/>
          <p:nvPr/>
        </p:nvSpPr>
        <p:spPr>
          <a:xfrm>
            <a:off x="4402621" y="2456526"/>
            <a:ext cx="582013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양식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4"/>
          <p:cNvSpPr/>
          <p:nvPr/>
        </p:nvSpPr>
        <p:spPr>
          <a:xfrm>
            <a:off x="5000488" y="2540945"/>
            <a:ext cx="168846" cy="178325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4"/>
          <p:cNvSpPr/>
          <p:nvPr/>
        </p:nvSpPr>
        <p:spPr>
          <a:xfrm>
            <a:off x="5159883" y="2465857"/>
            <a:ext cx="582013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그외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4"/>
          <p:cNvSpPr/>
          <p:nvPr/>
        </p:nvSpPr>
        <p:spPr>
          <a:xfrm>
            <a:off x="1919290" y="2897413"/>
            <a:ext cx="168846" cy="178325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4"/>
          <p:cNvSpPr/>
          <p:nvPr/>
        </p:nvSpPr>
        <p:spPr>
          <a:xfrm>
            <a:off x="2078685" y="2822325"/>
            <a:ext cx="692016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혼자서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4"/>
          <p:cNvSpPr/>
          <p:nvPr/>
        </p:nvSpPr>
        <p:spPr>
          <a:xfrm>
            <a:off x="2670149" y="2893353"/>
            <a:ext cx="168846" cy="178325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4"/>
          <p:cNvSpPr/>
          <p:nvPr/>
        </p:nvSpPr>
        <p:spPr>
          <a:xfrm>
            <a:off x="2829544" y="2818265"/>
            <a:ext cx="692016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둘이서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4"/>
          <p:cNvSpPr/>
          <p:nvPr/>
        </p:nvSpPr>
        <p:spPr>
          <a:xfrm>
            <a:off x="3421008" y="2894164"/>
            <a:ext cx="168846" cy="178325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4"/>
          <p:cNvSpPr/>
          <p:nvPr/>
        </p:nvSpPr>
        <p:spPr>
          <a:xfrm>
            <a:off x="3580403" y="2819076"/>
            <a:ext cx="831669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여럿이서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4"/>
          <p:cNvSpPr/>
          <p:nvPr/>
        </p:nvSpPr>
        <p:spPr>
          <a:xfrm>
            <a:off x="1919290" y="3263212"/>
            <a:ext cx="168846" cy="178325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4"/>
          <p:cNvSpPr/>
          <p:nvPr/>
        </p:nvSpPr>
        <p:spPr>
          <a:xfrm>
            <a:off x="2078685" y="3188124"/>
            <a:ext cx="800128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간편하게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4"/>
          <p:cNvSpPr/>
          <p:nvPr/>
        </p:nvSpPr>
        <p:spPr>
          <a:xfrm>
            <a:off x="2942253" y="3300502"/>
            <a:ext cx="168846" cy="178325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4"/>
          <p:cNvSpPr/>
          <p:nvPr/>
        </p:nvSpPr>
        <p:spPr>
          <a:xfrm>
            <a:off x="3063696" y="3221785"/>
            <a:ext cx="800128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든든하게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4"/>
          <p:cNvSpPr/>
          <p:nvPr/>
        </p:nvSpPr>
        <p:spPr>
          <a:xfrm>
            <a:off x="3952219" y="3290283"/>
            <a:ext cx="168846" cy="178325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4"/>
          <p:cNvSpPr/>
          <p:nvPr/>
        </p:nvSpPr>
        <p:spPr>
          <a:xfrm>
            <a:off x="4111614" y="3215195"/>
            <a:ext cx="1048269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술과 함께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4"/>
          <p:cNvSpPr/>
          <p:nvPr/>
        </p:nvSpPr>
        <p:spPr>
          <a:xfrm>
            <a:off x="1919289" y="3618657"/>
            <a:ext cx="1214685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ㅇㅇ구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2930076" y="3667469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4"/>
          <p:cNvSpPr/>
          <p:nvPr/>
        </p:nvSpPr>
        <p:spPr>
          <a:xfrm rot="10800000">
            <a:off x="2936589" y="3797027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4"/>
          <p:cNvSpPr/>
          <p:nvPr/>
        </p:nvSpPr>
        <p:spPr>
          <a:xfrm>
            <a:off x="3284487" y="3613045"/>
            <a:ext cx="1214685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ㅇㅇ동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4"/>
          <p:cNvSpPr/>
          <p:nvPr/>
        </p:nvSpPr>
        <p:spPr>
          <a:xfrm>
            <a:off x="4295274" y="3661857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4"/>
          <p:cNvSpPr/>
          <p:nvPr/>
        </p:nvSpPr>
        <p:spPr>
          <a:xfrm rot="10800000">
            <a:off x="4301787" y="3791415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5"/>
          <p:cNvSpPr txBox="1"/>
          <p:nvPr>
            <p:ph idx="1" type="body"/>
          </p:nvPr>
        </p:nvSpPr>
        <p:spPr>
          <a:xfrm>
            <a:off x="533575" y="3175100"/>
            <a:ext cx="7998600" cy="184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457200" lvl="0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A맛집 000-000-0000</a:t>
            </a:r>
            <a:endParaRPr sz="1100"/>
          </a:p>
          <a:p>
            <a:pPr indent="457200" lvl="0" marL="3657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B맛집 000-000-0000</a:t>
            </a:r>
            <a:endParaRPr sz="1100"/>
          </a:p>
          <a:p>
            <a:pPr indent="457200" lvl="0" marL="3657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C맛집 000-000-0000</a:t>
            </a:r>
            <a:endParaRPr sz="1100"/>
          </a:p>
          <a:p>
            <a:pPr indent="457200" lvl="0" marL="3657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100"/>
          </a:p>
        </p:txBody>
      </p:sp>
      <p:sp>
        <p:nvSpPr>
          <p:cNvPr id="460" name="Google Shape;460;p25"/>
          <p:cNvSpPr txBox="1"/>
          <p:nvPr>
            <p:ph type="title"/>
          </p:nvPr>
        </p:nvSpPr>
        <p:spPr>
          <a:xfrm>
            <a:off x="533575" y="483325"/>
            <a:ext cx="2691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투데잇 : </a:t>
            </a:r>
            <a:r>
              <a:rPr lang="ko" sz="1400">
                <a:solidFill>
                  <a:schemeClr val="dk2"/>
                </a:solidFill>
              </a:rPr>
              <a:t>맛집메뉴 추천</a:t>
            </a:r>
            <a:endParaRPr sz="1400"/>
          </a:p>
        </p:txBody>
      </p:sp>
      <p:sp>
        <p:nvSpPr>
          <p:cNvPr id="461" name="Google Shape;461;p25"/>
          <p:cNvSpPr/>
          <p:nvPr/>
        </p:nvSpPr>
        <p:spPr>
          <a:xfrm>
            <a:off x="5070575" y="568350"/>
            <a:ext cx="2319000" cy="237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메뉴 사진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5"/>
          <p:cNvSpPr txBox="1"/>
          <p:nvPr/>
        </p:nvSpPr>
        <p:spPr>
          <a:xfrm>
            <a:off x="533575" y="2713075"/>
            <a:ext cx="22104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메뉴, 여기가 맛있대요!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5"/>
          <p:cNvSpPr/>
          <p:nvPr/>
        </p:nvSpPr>
        <p:spPr>
          <a:xfrm>
            <a:off x="680225" y="3264950"/>
            <a:ext cx="3370200" cy="1669500"/>
          </a:xfrm>
          <a:prstGeom prst="bevel">
            <a:avLst>
              <a:gd fmla="val 324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5"/>
          <p:cNvSpPr txBox="1"/>
          <p:nvPr>
            <p:ph type="title"/>
          </p:nvPr>
        </p:nvSpPr>
        <p:spPr>
          <a:xfrm>
            <a:off x="1143175" y="1211138"/>
            <a:ext cx="3370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800"/>
              <a:t>오늘 “메뉴 이름” 어떠세요?</a:t>
            </a:r>
            <a:endParaRPr b="1" sz="1800"/>
          </a:p>
        </p:txBody>
      </p:sp>
      <p:sp>
        <p:nvSpPr>
          <p:cNvPr id="465" name="Google Shape;465;p25"/>
          <p:cNvSpPr txBox="1"/>
          <p:nvPr>
            <p:ph idx="1" type="body"/>
          </p:nvPr>
        </p:nvSpPr>
        <p:spPr>
          <a:xfrm>
            <a:off x="1239350" y="1908963"/>
            <a:ext cx="1463100" cy="367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900">
                <a:solidFill>
                  <a:schemeClr val="lt1"/>
                </a:solidFill>
              </a:rPr>
              <a:t>다른 메뉴 추천받기 [button]</a:t>
            </a:r>
            <a:endParaRPr sz="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6"/>
          <p:cNvSpPr txBox="1"/>
          <p:nvPr>
            <p:ph type="title"/>
          </p:nvPr>
        </p:nvSpPr>
        <p:spPr>
          <a:xfrm>
            <a:off x="498825" y="1206200"/>
            <a:ext cx="269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투데잇 : </a:t>
            </a:r>
            <a:r>
              <a:rPr lang="ko" sz="1400">
                <a:solidFill>
                  <a:schemeClr val="dk2"/>
                </a:solidFill>
              </a:rPr>
              <a:t>레시피 추천</a:t>
            </a:r>
            <a:endParaRPr sz="1400"/>
          </a:p>
        </p:txBody>
      </p:sp>
      <p:sp>
        <p:nvSpPr>
          <p:cNvPr id="471" name="Google Shape;471;p26"/>
          <p:cNvSpPr txBox="1"/>
          <p:nvPr>
            <p:ph idx="1" type="body"/>
          </p:nvPr>
        </p:nvSpPr>
        <p:spPr>
          <a:xfrm>
            <a:off x="533575" y="1597800"/>
            <a:ext cx="7998600" cy="249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>
                <a:solidFill>
                  <a:srgbClr val="FF0000"/>
                </a:solidFill>
              </a:rPr>
              <a:t>필터링 페이지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500">
                <a:solidFill>
                  <a:srgbClr val="FF0000"/>
                </a:solidFill>
              </a:rPr>
              <a:t>[input], [select &gt; option]</a:t>
            </a:r>
            <a:endParaRPr sz="1500"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100">
                <a:solidFill>
                  <a:srgbClr val="FF0000"/>
                </a:solidFill>
              </a:rPr>
              <a:t>(예 : 채소류-감자,양파,파,콩나물 / 정육류-돼지고기,계란,햄 등)</a:t>
            </a:r>
            <a:endParaRPr sz="1100">
              <a:solidFill>
                <a:srgbClr val="FF0000"/>
              </a:solidFill>
            </a:endParaRPr>
          </a:p>
        </p:txBody>
      </p:sp>
      <p:sp>
        <p:nvSpPr>
          <p:cNvPr id="472" name="Google Shape;472;p26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473" name="Google Shape;473;p26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474" name="Google Shape;474;p26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475" name="Google Shape;475;p26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476" name="Google Shape;476;p26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477" name="Google Shape;477;p26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478" name="Google Shape;478;p26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479" name="Google Shape;479;p26"/>
          <p:cNvSpPr txBox="1"/>
          <p:nvPr>
            <p:ph idx="1" type="body"/>
          </p:nvPr>
        </p:nvSpPr>
        <p:spPr>
          <a:xfrm>
            <a:off x="3133975" y="4261150"/>
            <a:ext cx="2797800" cy="451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192000"/>
              <a:buNone/>
            </a:pPr>
            <a:r>
              <a:rPr lang="ko" sz="1500">
                <a:solidFill>
                  <a:schemeClr val="lt1"/>
                </a:solidFill>
              </a:rPr>
              <a:t>추천받기 [button]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7"/>
          <p:cNvSpPr txBox="1"/>
          <p:nvPr>
            <p:ph idx="1" type="body"/>
          </p:nvPr>
        </p:nvSpPr>
        <p:spPr>
          <a:xfrm>
            <a:off x="533575" y="3251300"/>
            <a:ext cx="3979800" cy="184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 sz="1400"/>
              <a:t>레시피 이름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(레시피 요약설명)</a:t>
            </a:r>
            <a:endParaRPr sz="1100"/>
          </a:p>
          <a:p>
            <a:pPr indent="457200" lvl="0" marL="3657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100"/>
              <a:t>[자세히 보기]</a:t>
            </a:r>
            <a:endParaRPr sz="1100"/>
          </a:p>
        </p:txBody>
      </p:sp>
      <p:sp>
        <p:nvSpPr>
          <p:cNvPr id="485" name="Google Shape;485;p27"/>
          <p:cNvSpPr txBox="1"/>
          <p:nvPr>
            <p:ph type="title"/>
          </p:nvPr>
        </p:nvSpPr>
        <p:spPr>
          <a:xfrm>
            <a:off x="533575" y="483325"/>
            <a:ext cx="2691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투데잇 : </a:t>
            </a:r>
            <a:r>
              <a:rPr lang="ko" sz="1400">
                <a:solidFill>
                  <a:schemeClr val="dk2"/>
                </a:solidFill>
              </a:rPr>
              <a:t>맛집메뉴 추천</a:t>
            </a:r>
            <a:endParaRPr sz="1400"/>
          </a:p>
        </p:txBody>
      </p:sp>
      <p:sp>
        <p:nvSpPr>
          <p:cNvPr id="486" name="Google Shape;486;p27"/>
          <p:cNvSpPr/>
          <p:nvPr/>
        </p:nvSpPr>
        <p:spPr>
          <a:xfrm>
            <a:off x="5395375" y="699750"/>
            <a:ext cx="1862700" cy="191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메뉴 사진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7"/>
          <p:cNvSpPr txBox="1"/>
          <p:nvPr/>
        </p:nvSpPr>
        <p:spPr>
          <a:xfrm>
            <a:off x="533575" y="2647950"/>
            <a:ext cx="28674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메뉴, 이렇게만 하면 맛보장 </a:t>
            </a:r>
            <a:b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~&gt;똑똑한 레시피 게시판 이동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7"/>
          <p:cNvSpPr txBox="1"/>
          <p:nvPr>
            <p:ph type="title"/>
          </p:nvPr>
        </p:nvSpPr>
        <p:spPr>
          <a:xfrm>
            <a:off x="1143175" y="1211138"/>
            <a:ext cx="3370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800"/>
              <a:t>오늘 “메뉴 이름” 어떠세요?</a:t>
            </a:r>
            <a:endParaRPr b="1" sz="1800"/>
          </a:p>
        </p:txBody>
      </p:sp>
      <p:sp>
        <p:nvSpPr>
          <p:cNvPr id="489" name="Google Shape;489;p27"/>
          <p:cNvSpPr txBox="1"/>
          <p:nvPr>
            <p:ph idx="1" type="body"/>
          </p:nvPr>
        </p:nvSpPr>
        <p:spPr>
          <a:xfrm>
            <a:off x="1239350" y="1908963"/>
            <a:ext cx="1463100" cy="367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900">
                <a:solidFill>
                  <a:schemeClr val="lt1"/>
                </a:solidFill>
              </a:rPr>
              <a:t>다른 레시피 추천받기 [button]</a:t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490" name="Google Shape;490;p27"/>
          <p:cNvSpPr/>
          <p:nvPr/>
        </p:nvSpPr>
        <p:spPr>
          <a:xfrm>
            <a:off x="4846400" y="3260750"/>
            <a:ext cx="3841500" cy="184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7"/>
          <p:cNvSpPr/>
          <p:nvPr/>
        </p:nvSpPr>
        <p:spPr>
          <a:xfrm>
            <a:off x="5140125" y="3401000"/>
            <a:ext cx="958500" cy="958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사진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7"/>
          <p:cNvSpPr txBox="1"/>
          <p:nvPr/>
        </p:nvSpPr>
        <p:spPr>
          <a:xfrm>
            <a:off x="5298525" y="4405825"/>
            <a:ext cx="64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재료명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1,000원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7"/>
          <p:cNvSpPr/>
          <p:nvPr/>
        </p:nvSpPr>
        <p:spPr>
          <a:xfrm>
            <a:off x="6237700" y="3401000"/>
            <a:ext cx="958500" cy="958500"/>
          </a:xfrm>
          <a:prstGeom prst="ellipse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사진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7"/>
          <p:cNvSpPr txBox="1"/>
          <p:nvPr/>
        </p:nvSpPr>
        <p:spPr>
          <a:xfrm>
            <a:off x="6396100" y="4405825"/>
            <a:ext cx="64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재료명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1,500원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7"/>
          <p:cNvSpPr/>
          <p:nvPr/>
        </p:nvSpPr>
        <p:spPr>
          <a:xfrm>
            <a:off x="7443500" y="3401000"/>
            <a:ext cx="958500" cy="9585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사진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7"/>
          <p:cNvSpPr txBox="1"/>
          <p:nvPr/>
        </p:nvSpPr>
        <p:spPr>
          <a:xfrm>
            <a:off x="7601900" y="4405825"/>
            <a:ext cx="64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재료명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2,000원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7"/>
          <p:cNvSpPr txBox="1"/>
          <p:nvPr/>
        </p:nvSpPr>
        <p:spPr>
          <a:xfrm>
            <a:off x="4893025" y="2647950"/>
            <a:ext cx="28674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부족한 재료는 바로 주문!</a:t>
            </a:r>
            <a:b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~&gt;똑똑한 마켓 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8"/>
          <p:cNvSpPr txBox="1"/>
          <p:nvPr>
            <p:ph type="title"/>
          </p:nvPr>
        </p:nvSpPr>
        <p:spPr>
          <a:xfrm>
            <a:off x="2999000" y="1093313"/>
            <a:ext cx="26289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714"/>
              <a:buNone/>
            </a:pPr>
            <a:r>
              <a:rPr lang="ko" sz="1400"/>
              <a:t>소비N빵 : 랜선펀딩</a:t>
            </a:r>
            <a:endParaRPr sz="1400"/>
          </a:p>
        </p:txBody>
      </p:sp>
      <p:sp>
        <p:nvSpPr>
          <p:cNvPr id="503" name="Google Shape;503;p28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504" name="Google Shape;504;p28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505" name="Google Shape;505;p28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506" name="Google Shape;506;p28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507" name="Google Shape;507;p28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508" name="Google Shape;508;p28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509" name="Google Shape;509;p28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510" name="Google Shape;510;p28"/>
          <p:cNvSpPr txBox="1"/>
          <p:nvPr>
            <p:ph idx="1" type="body"/>
          </p:nvPr>
        </p:nvSpPr>
        <p:spPr>
          <a:xfrm>
            <a:off x="4596046" y="1666575"/>
            <a:ext cx="4249500" cy="144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400"/>
              <a:t>            썸네일</a:t>
            </a:r>
            <a:endParaRPr sz="1400"/>
          </a:p>
        </p:txBody>
      </p:sp>
      <p:sp>
        <p:nvSpPr>
          <p:cNvPr id="511" name="Google Shape;511;p28"/>
          <p:cNvSpPr txBox="1"/>
          <p:nvPr/>
        </p:nvSpPr>
        <p:spPr>
          <a:xfrm>
            <a:off x="6743600" y="1911657"/>
            <a:ext cx="1947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진행도(그래프)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8"/>
          <p:cNvSpPr txBox="1"/>
          <p:nvPr>
            <p:ph idx="1" type="body"/>
          </p:nvPr>
        </p:nvSpPr>
        <p:spPr>
          <a:xfrm>
            <a:off x="298446" y="1666575"/>
            <a:ext cx="4249500" cy="144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400"/>
              <a:t>            썸네일</a:t>
            </a:r>
            <a:endParaRPr sz="1400"/>
          </a:p>
        </p:txBody>
      </p:sp>
      <p:sp>
        <p:nvSpPr>
          <p:cNvPr id="513" name="Google Shape;513;p28"/>
          <p:cNvSpPr txBox="1"/>
          <p:nvPr/>
        </p:nvSpPr>
        <p:spPr>
          <a:xfrm>
            <a:off x="2446000" y="1911657"/>
            <a:ext cx="1947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진행도(그래프)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8"/>
          <p:cNvSpPr txBox="1"/>
          <p:nvPr/>
        </p:nvSpPr>
        <p:spPr>
          <a:xfrm>
            <a:off x="260575" y="1355950"/>
            <a:ext cx="23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진행중인 랜선펀딩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8"/>
          <p:cNvSpPr txBox="1"/>
          <p:nvPr>
            <p:ph idx="1" type="body"/>
          </p:nvPr>
        </p:nvSpPr>
        <p:spPr>
          <a:xfrm>
            <a:off x="4596046" y="3618000"/>
            <a:ext cx="4249500" cy="144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400"/>
              <a:t>            썸네일</a:t>
            </a:r>
            <a:endParaRPr sz="1400"/>
          </a:p>
        </p:txBody>
      </p:sp>
      <p:sp>
        <p:nvSpPr>
          <p:cNvPr id="516" name="Google Shape;516;p28"/>
          <p:cNvSpPr txBox="1"/>
          <p:nvPr/>
        </p:nvSpPr>
        <p:spPr>
          <a:xfrm>
            <a:off x="6791225" y="3863082"/>
            <a:ext cx="1947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진행도(그래프)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8"/>
          <p:cNvSpPr txBox="1"/>
          <p:nvPr>
            <p:ph idx="1" type="body"/>
          </p:nvPr>
        </p:nvSpPr>
        <p:spPr>
          <a:xfrm>
            <a:off x="298446" y="3618000"/>
            <a:ext cx="4249500" cy="144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400"/>
              <a:t>            썸네일</a:t>
            </a:r>
            <a:endParaRPr sz="1400"/>
          </a:p>
        </p:txBody>
      </p:sp>
      <p:sp>
        <p:nvSpPr>
          <p:cNvPr id="518" name="Google Shape;518;p28"/>
          <p:cNvSpPr txBox="1"/>
          <p:nvPr/>
        </p:nvSpPr>
        <p:spPr>
          <a:xfrm>
            <a:off x="2493625" y="3863082"/>
            <a:ext cx="1947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진행도(그래프)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8"/>
          <p:cNvSpPr txBox="1"/>
          <p:nvPr/>
        </p:nvSpPr>
        <p:spPr>
          <a:xfrm>
            <a:off x="298450" y="3217800"/>
            <a:ext cx="23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완료된 랜선펀딩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9"/>
          <p:cNvSpPr txBox="1"/>
          <p:nvPr>
            <p:ph type="title"/>
          </p:nvPr>
        </p:nvSpPr>
        <p:spPr>
          <a:xfrm>
            <a:off x="2999000" y="1093313"/>
            <a:ext cx="26289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714"/>
              <a:buNone/>
            </a:pPr>
            <a:r>
              <a:rPr lang="ko" sz="1400"/>
              <a:t>소비N빵 : 랜선펀딩</a:t>
            </a:r>
            <a:endParaRPr sz="1400"/>
          </a:p>
        </p:txBody>
      </p:sp>
      <p:sp>
        <p:nvSpPr>
          <p:cNvPr id="525" name="Google Shape;525;p29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526" name="Google Shape;526;p29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527" name="Google Shape;527;p29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528" name="Google Shape;528;p29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529" name="Google Shape;529;p29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530" name="Google Shape;530;p29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531" name="Google Shape;531;p29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532" name="Google Shape;532;p29"/>
          <p:cNvSpPr txBox="1"/>
          <p:nvPr>
            <p:ph idx="1" type="body"/>
          </p:nvPr>
        </p:nvSpPr>
        <p:spPr>
          <a:xfrm>
            <a:off x="298450" y="1584750"/>
            <a:ext cx="8466300" cy="323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400"/>
              <a:t>            썸네일</a:t>
            </a:r>
            <a:endParaRPr sz="1400"/>
          </a:p>
        </p:txBody>
      </p:sp>
      <p:sp>
        <p:nvSpPr>
          <p:cNvPr id="533" name="Google Shape;533;p29"/>
          <p:cNvSpPr txBox="1"/>
          <p:nvPr/>
        </p:nvSpPr>
        <p:spPr>
          <a:xfrm>
            <a:off x="3557800" y="1807432"/>
            <a:ext cx="1947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진행도(그래프)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16289"/>
          <a:stretch/>
        </p:blipFill>
        <p:spPr>
          <a:xfrm>
            <a:off x="613175" y="0"/>
            <a:ext cx="7892001" cy="36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7225" y="3902700"/>
            <a:ext cx="9144000" cy="1240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 txBox="1"/>
          <p:nvPr/>
        </p:nvSpPr>
        <p:spPr>
          <a:xfrm>
            <a:off x="152400" y="152400"/>
            <a:ext cx="6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똑똑</a:t>
            </a:r>
            <a:endParaRPr b="1" i="0" sz="16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613175" y="4003675"/>
            <a:ext cx="79641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37373A"/>
                </a:solidFill>
                <a:latin typeface="Arial"/>
                <a:ea typeface="Arial"/>
                <a:cs typeface="Arial"/>
                <a:sym typeface="Arial"/>
              </a:rPr>
              <a:t>(주) 똑똑</a:t>
            </a:r>
            <a:endParaRPr b="1" i="0" sz="1400" u="none" cap="none" strike="noStrike">
              <a:solidFill>
                <a:srgbClr val="3737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71429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37373A"/>
                </a:solidFill>
                <a:latin typeface="Arial"/>
                <a:ea typeface="Arial"/>
                <a:cs typeface="Arial"/>
                <a:sym typeface="Arial"/>
              </a:rPr>
              <a:t>사업자 등록번호 : 123-45-67890  |  대표 : 홍길동  | 주소 : 서울시 강남구 압구정로77길 123</a:t>
            </a:r>
            <a:endParaRPr b="0" i="0" sz="750" u="none" cap="none" strike="noStrike">
              <a:solidFill>
                <a:srgbClr val="3737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ko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copyright © 똑똑. All rights reserved.</a:t>
            </a:r>
            <a:endParaRPr b="1" i="0" sz="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6182300" y="3949500"/>
            <a:ext cx="2322900" cy="11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고객센터</a:t>
            </a:r>
            <a:endParaRPr b="1" i="0" sz="900" u="none" cap="none" strike="noStrike">
              <a:solidFill>
                <a:srgbClr val="22222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ko" sz="1950" u="none" cap="none" strike="noStrik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02-123-4567</a:t>
            </a:r>
            <a:endParaRPr b="1" i="0" sz="1950" u="none" cap="none" strike="noStrike">
              <a:solidFill>
                <a:srgbClr val="22222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3535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운영시간 09 : 00 ~ 18 : 00</a:t>
            </a:r>
            <a:endParaRPr b="0" i="0" sz="750" u="none" cap="none" strike="noStrike">
              <a:solidFill>
                <a:srgbClr val="3535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3535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점심시간 12 : 00 ~ 13 : 00</a:t>
            </a:r>
            <a:endParaRPr b="0" i="0" sz="750" u="none" cap="none" strike="noStrike">
              <a:solidFill>
                <a:srgbClr val="3535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353535"/>
                </a:solidFill>
                <a:latin typeface="Malgun Gothic"/>
                <a:ea typeface="Malgun Gothic"/>
                <a:cs typeface="Malgun Gothic"/>
                <a:sym typeface="Malgun Gothic"/>
              </a:rPr>
              <a:t>[토, 일, 공휴일은 휴무입니다]</a:t>
            </a:r>
            <a:endParaRPr b="0" i="0" sz="750" u="none" cap="none" strike="noStrike">
              <a:solidFill>
                <a:srgbClr val="3535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0"/>
          <p:cNvSpPr txBox="1"/>
          <p:nvPr>
            <p:ph type="title"/>
          </p:nvPr>
        </p:nvSpPr>
        <p:spPr>
          <a:xfrm>
            <a:off x="3249625" y="1062625"/>
            <a:ext cx="19218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소비N빵 : 랜선마켓</a:t>
            </a:r>
            <a:endParaRPr sz="1400"/>
          </a:p>
        </p:txBody>
      </p:sp>
      <p:sp>
        <p:nvSpPr>
          <p:cNvPr id="539" name="Google Shape;539;p30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540" name="Google Shape;540;p30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541" name="Google Shape;541;p30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542" name="Google Shape;542;p30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543" name="Google Shape;543;p30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544" name="Google Shape;544;p30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545" name="Google Shape;545;p30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546" name="Google Shape;546;p30"/>
          <p:cNvSpPr/>
          <p:nvPr/>
        </p:nvSpPr>
        <p:spPr>
          <a:xfrm>
            <a:off x="7208220" y="4405476"/>
            <a:ext cx="779332" cy="32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글쓰기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47" name="Google Shape;547;p30"/>
          <p:cNvGraphicFramePr/>
          <p:nvPr/>
        </p:nvGraphicFramePr>
        <p:xfrm>
          <a:off x="708138" y="1516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{BBE516C7-A624-4DAA-9745-9494667FC667}</a:tableStyleId>
              </a:tblPr>
              <a:tblGrid>
                <a:gridCol w="448300"/>
                <a:gridCol w="1023975"/>
                <a:gridCol w="975125"/>
                <a:gridCol w="3376150"/>
                <a:gridCol w="717650"/>
                <a:gridCol w="738225"/>
              </a:tblGrid>
              <a:tr h="33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No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유형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완료여부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게시글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날짜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조회수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3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나눔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완료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3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중고판매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진행중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3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3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3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5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3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6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3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7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1"/>
          <p:cNvSpPr txBox="1"/>
          <p:nvPr>
            <p:ph type="title"/>
          </p:nvPr>
        </p:nvSpPr>
        <p:spPr>
          <a:xfrm>
            <a:off x="3249625" y="1062625"/>
            <a:ext cx="19218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소비N빵 : 랜선마켓</a:t>
            </a:r>
            <a:endParaRPr sz="1400"/>
          </a:p>
        </p:txBody>
      </p:sp>
      <p:sp>
        <p:nvSpPr>
          <p:cNvPr id="553" name="Google Shape;553;p31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554" name="Google Shape;554;p31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555" name="Google Shape;555;p31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556" name="Google Shape;556;p31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557" name="Google Shape;557;p31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558" name="Google Shape;558;p31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559" name="Google Shape;559;p31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560" name="Google Shape;560;p31"/>
          <p:cNvSpPr/>
          <p:nvPr/>
        </p:nvSpPr>
        <p:spPr>
          <a:xfrm>
            <a:off x="1571625" y="1547825"/>
            <a:ext cx="6293700" cy="32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1"/>
          <p:cNvSpPr/>
          <p:nvPr/>
        </p:nvSpPr>
        <p:spPr>
          <a:xfrm>
            <a:off x="685800" y="2754550"/>
            <a:ext cx="7179600" cy="1886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내용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1"/>
          <p:cNvSpPr/>
          <p:nvPr/>
        </p:nvSpPr>
        <p:spPr>
          <a:xfrm>
            <a:off x="685800" y="1547825"/>
            <a:ext cx="731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31"/>
          <p:cNvSpPr/>
          <p:nvPr/>
        </p:nvSpPr>
        <p:spPr>
          <a:xfrm>
            <a:off x="685800" y="2369575"/>
            <a:ext cx="11724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31"/>
          <p:cNvSpPr/>
          <p:nvPr/>
        </p:nvSpPr>
        <p:spPr>
          <a:xfrm>
            <a:off x="7058925" y="4729175"/>
            <a:ext cx="806400" cy="25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1"/>
          <p:cNvSpPr/>
          <p:nvPr/>
        </p:nvSpPr>
        <p:spPr>
          <a:xfrm>
            <a:off x="685800" y="1950275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첨부파일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1"/>
          <p:cNvSpPr/>
          <p:nvPr/>
        </p:nvSpPr>
        <p:spPr>
          <a:xfrm>
            <a:off x="1800225" y="1950275"/>
            <a:ext cx="6065100" cy="32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첨부파일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2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572" name="Google Shape;572;p32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573" name="Google Shape;573;p32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574" name="Google Shape;574;p32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575" name="Google Shape;575;p32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576" name="Google Shape;576;p32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577" name="Google Shape;577;p32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578" name="Google Shape;578;p32"/>
          <p:cNvSpPr txBox="1"/>
          <p:nvPr>
            <p:ph type="title"/>
          </p:nvPr>
        </p:nvSpPr>
        <p:spPr>
          <a:xfrm>
            <a:off x="533575" y="1155025"/>
            <a:ext cx="269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똑똑Eating: 똑똑한 지도</a:t>
            </a:r>
            <a:endParaRPr sz="1400"/>
          </a:p>
        </p:txBody>
      </p:sp>
      <p:sp>
        <p:nvSpPr>
          <p:cNvPr id="579" name="Google Shape;579;p32"/>
          <p:cNvSpPr txBox="1"/>
          <p:nvPr>
            <p:ph idx="1" type="body"/>
          </p:nvPr>
        </p:nvSpPr>
        <p:spPr>
          <a:xfrm>
            <a:off x="3133975" y="4261150"/>
            <a:ext cx="2797800" cy="451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192000"/>
              <a:buNone/>
            </a:pPr>
            <a:r>
              <a:rPr lang="ko" sz="1500">
                <a:solidFill>
                  <a:schemeClr val="lt1"/>
                </a:solidFill>
              </a:rPr>
              <a:t>검색 [button]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580" name="Google Shape;580;p32"/>
          <p:cNvSpPr txBox="1"/>
          <p:nvPr>
            <p:ph type="title"/>
          </p:nvPr>
        </p:nvSpPr>
        <p:spPr>
          <a:xfrm>
            <a:off x="3832475" y="1155025"/>
            <a:ext cx="3166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자취생을 위한 음식점을 추천합니다.</a:t>
            </a:r>
            <a:endParaRPr sz="1400"/>
          </a:p>
        </p:txBody>
      </p:sp>
      <p:graphicFrame>
        <p:nvGraphicFramePr>
          <p:cNvPr id="581" name="Google Shape;581;p32"/>
          <p:cNvGraphicFramePr/>
          <p:nvPr/>
        </p:nvGraphicFramePr>
        <p:xfrm>
          <a:off x="1782125" y="162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{BBE516C7-A624-4DAA-9745-9494667FC667}</a:tableStyleId>
              </a:tblPr>
              <a:tblGrid>
                <a:gridCol w="2608275"/>
                <a:gridCol w="2608275"/>
              </a:tblGrid>
              <a:tr h="387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/>
                        <a:t>음식 종류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/>
                        <a:t>최소 주문 금액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05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/>
                        <a:t>ㅁ 한식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/>
                        <a:t>ㅁ 일식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/>
                        <a:t>ㅁ 중식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/>
                        <a:t>ㅁ 양식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solidFill>
                            <a:schemeClr val="dk1"/>
                          </a:solidFill>
                        </a:rPr>
                        <a:t>ㅁ 매장 및 포장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solidFill>
                            <a:schemeClr val="dk1"/>
                          </a:solidFill>
                        </a:rPr>
                        <a:t>ㅁ 3000원 이하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solidFill>
                            <a:schemeClr val="dk1"/>
                          </a:solidFill>
                        </a:rPr>
                        <a:t>ㅁ 5000원 이하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solidFill>
                            <a:schemeClr val="dk1"/>
                          </a:solidFill>
                        </a:rPr>
                        <a:t>ㅁ 10000원 이하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3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587" name="Google Shape;587;p33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588" name="Google Shape;588;p33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589" name="Google Shape;589;p33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590" name="Google Shape;590;p33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592" name="Google Shape;592;p33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593" name="Google Shape;593;p33"/>
          <p:cNvSpPr txBox="1"/>
          <p:nvPr>
            <p:ph type="title"/>
          </p:nvPr>
        </p:nvSpPr>
        <p:spPr>
          <a:xfrm>
            <a:off x="533575" y="1279625"/>
            <a:ext cx="269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똑똑Eating: 똑똑한 지도</a:t>
            </a:r>
            <a:endParaRPr sz="1400"/>
          </a:p>
        </p:txBody>
      </p:sp>
      <p:sp>
        <p:nvSpPr>
          <p:cNvPr id="594" name="Google Shape;594;p33"/>
          <p:cNvSpPr txBox="1"/>
          <p:nvPr>
            <p:ph idx="1" type="body"/>
          </p:nvPr>
        </p:nvSpPr>
        <p:spPr>
          <a:xfrm>
            <a:off x="533575" y="2325050"/>
            <a:ext cx="2503800" cy="249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음식점 이름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[음식 image]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100"/>
              <a:t>	배달비 : 0000원</a:t>
            </a:r>
            <a:endParaRPr sz="1100"/>
          </a:p>
        </p:txBody>
      </p:sp>
      <p:sp>
        <p:nvSpPr>
          <p:cNvPr id="595" name="Google Shape;595;p33"/>
          <p:cNvSpPr txBox="1"/>
          <p:nvPr>
            <p:ph idx="1" type="body"/>
          </p:nvPr>
        </p:nvSpPr>
        <p:spPr>
          <a:xfrm>
            <a:off x="3195175" y="2325050"/>
            <a:ext cx="2503800" cy="249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음식점 이름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[음식 image]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	배달비 : 0000원</a:t>
            </a:r>
            <a:endParaRPr b="1"/>
          </a:p>
        </p:txBody>
      </p:sp>
      <p:sp>
        <p:nvSpPr>
          <p:cNvPr id="596" name="Google Shape;596;p33"/>
          <p:cNvSpPr txBox="1"/>
          <p:nvPr>
            <p:ph idx="1" type="body"/>
          </p:nvPr>
        </p:nvSpPr>
        <p:spPr>
          <a:xfrm>
            <a:off x="5926275" y="2325050"/>
            <a:ext cx="2503800" cy="249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음식점 이름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[음식 image]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	배달비 : 0000원</a:t>
            </a:r>
            <a:endParaRPr sz="1100"/>
          </a:p>
        </p:txBody>
      </p:sp>
      <p:sp>
        <p:nvSpPr>
          <p:cNvPr id="597" name="Google Shape;597;p33"/>
          <p:cNvSpPr txBox="1"/>
          <p:nvPr>
            <p:ph type="title"/>
          </p:nvPr>
        </p:nvSpPr>
        <p:spPr>
          <a:xfrm>
            <a:off x="2969175" y="1699925"/>
            <a:ext cx="26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검색 결과입니다.</a:t>
            </a:r>
            <a:endParaRPr sz="1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4"/>
          <p:cNvSpPr txBox="1"/>
          <p:nvPr>
            <p:ph idx="1" type="body"/>
          </p:nvPr>
        </p:nvSpPr>
        <p:spPr>
          <a:xfrm>
            <a:off x="533575" y="0"/>
            <a:ext cx="2503800" cy="33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음식점 이름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[음식 image]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100"/>
              <a:t>	배달비 : 0000원</a:t>
            </a:r>
            <a:endParaRPr sz="1100"/>
          </a:p>
        </p:txBody>
      </p:sp>
      <p:sp>
        <p:nvSpPr>
          <p:cNvPr id="603" name="Google Shape;603;p34"/>
          <p:cNvSpPr txBox="1"/>
          <p:nvPr>
            <p:ph idx="1" type="body"/>
          </p:nvPr>
        </p:nvSpPr>
        <p:spPr>
          <a:xfrm>
            <a:off x="3195175" y="0"/>
            <a:ext cx="2503800" cy="33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음식점 이름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[음식 image]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100"/>
              <a:t>	배달비 : 0000원</a:t>
            </a:r>
            <a:endParaRPr b="1"/>
          </a:p>
        </p:txBody>
      </p:sp>
      <p:sp>
        <p:nvSpPr>
          <p:cNvPr id="604" name="Google Shape;604;p34"/>
          <p:cNvSpPr txBox="1"/>
          <p:nvPr>
            <p:ph idx="1" type="body"/>
          </p:nvPr>
        </p:nvSpPr>
        <p:spPr>
          <a:xfrm>
            <a:off x="5926275" y="0"/>
            <a:ext cx="2503800" cy="33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음식점 이름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[음식 image]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100"/>
              <a:t>	배달비 : 0000원</a:t>
            </a:r>
            <a:endParaRPr sz="1100"/>
          </a:p>
        </p:txBody>
      </p:sp>
      <p:sp>
        <p:nvSpPr>
          <p:cNvPr id="605" name="Google Shape;605;p34"/>
          <p:cNvSpPr txBox="1"/>
          <p:nvPr>
            <p:ph idx="1" type="body"/>
          </p:nvPr>
        </p:nvSpPr>
        <p:spPr>
          <a:xfrm>
            <a:off x="533575" y="1028175"/>
            <a:ext cx="7896600" cy="378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100"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533575" y="581575"/>
            <a:ext cx="26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지도</a:t>
            </a:r>
            <a:endParaRPr sz="1400"/>
          </a:p>
        </p:txBody>
      </p:sp>
      <p:pic>
        <p:nvPicPr>
          <p:cNvPr id="607" name="Google Shape;60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6800" y="1158300"/>
            <a:ext cx="5663676" cy="339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5"/>
          <p:cNvSpPr txBox="1"/>
          <p:nvPr>
            <p:ph type="title"/>
          </p:nvPr>
        </p:nvSpPr>
        <p:spPr>
          <a:xfrm>
            <a:off x="3785575" y="1051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613" name="Google Shape;613;p35"/>
          <p:cNvSpPr txBox="1"/>
          <p:nvPr>
            <p:ph type="title"/>
          </p:nvPr>
        </p:nvSpPr>
        <p:spPr>
          <a:xfrm>
            <a:off x="498825" y="5769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614" name="Google Shape;614;p35"/>
          <p:cNvSpPr txBox="1"/>
          <p:nvPr>
            <p:ph type="title"/>
          </p:nvPr>
        </p:nvSpPr>
        <p:spPr>
          <a:xfrm>
            <a:off x="2003713" y="5769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615" name="Google Shape;615;p35"/>
          <p:cNvSpPr txBox="1"/>
          <p:nvPr>
            <p:ph type="title"/>
          </p:nvPr>
        </p:nvSpPr>
        <p:spPr>
          <a:xfrm>
            <a:off x="3508600" y="5769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616" name="Google Shape;616;p35"/>
          <p:cNvSpPr txBox="1"/>
          <p:nvPr>
            <p:ph type="title"/>
          </p:nvPr>
        </p:nvSpPr>
        <p:spPr>
          <a:xfrm>
            <a:off x="5310788" y="5769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617" name="Google Shape;617;p35"/>
          <p:cNvSpPr txBox="1"/>
          <p:nvPr>
            <p:ph type="title"/>
          </p:nvPr>
        </p:nvSpPr>
        <p:spPr>
          <a:xfrm>
            <a:off x="6884375" y="5769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618" name="Google Shape;618;p35"/>
          <p:cNvSpPr txBox="1"/>
          <p:nvPr>
            <p:ph type="title"/>
          </p:nvPr>
        </p:nvSpPr>
        <p:spPr>
          <a:xfrm>
            <a:off x="7079100" y="-7620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pic>
        <p:nvPicPr>
          <p:cNvPr id="619" name="Google Shape;61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426675"/>
            <a:ext cx="8675800" cy="26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35"/>
          <p:cNvSpPr/>
          <p:nvPr/>
        </p:nvSpPr>
        <p:spPr>
          <a:xfrm>
            <a:off x="2995750" y="1099050"/>
            <a:ext cx="2198100" cy="24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똑똑한 레시피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Google Shape;6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825" y="1487375"/>
            <a:ext cx="7670699" cy="9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627" name="Google Shape;627;p36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628" name="Google Shape;628;p36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629" name="Google Shape;629;p36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630" name="Google Shape;630;p36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631" name="Google Shape;631;p36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pic>
        <p:nvPicPr>
          <p:cNvPr id="633" name="Google Shape;63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725" y="1308400"/>
            <a:ext cx="7854475" cy="30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7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639" name="Google Shape;639;p37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640" name="Google Shape;640;p37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641" name="Google Shape;641;p37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642" name="Google Shape;642;p37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643" name="Google Shape;643;p37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644" name="Google Shape;644;p37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pic>
        <p:nvPicPr>
          <p:cNvPr id="645" name="Google Shape;6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34050"/>
            <a:ext cx="3672250" cy="334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025" y="4511750"/>
            <a:ext cx="2513125" cy="5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7050" y="1134050"/>
            <a:ext cx="3884560" cy="385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8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653" name="Google Shape;653;p38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654" name="Google Shape;654;p38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655" name="Google Shape;655;p38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656" name="Google Shape;656;p38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657" name="Google Shape;657;p38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658" name="Google Shape;658;p38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pic>
        <p:nvPicPr>
          <p:cNvPr id="659" name="Google Shape;65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950" y="1156050"/>
            <a:ext cx="3492886" cy="385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9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665" name="Google Shape;665;p39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666" name="Google Shape;666;p39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667" name="Google Shape;667;p39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100">
                <a:solidFill>
                  <a:schemeClr val="dk1"/>
                </a:solidFill>
              </a:rPr>
              <a:t>똑똑Eating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668" name="Google Shape;668;p39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669" name="Google Shape;669;p39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670" name="Google Shape;670;p39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671" name="Google Shape;671;p39"/>
          <p:cNvSpPr txBox="1"/>
          <p:nvPr>
            <p:ph type="title"/>
          </p:nvPr>
        </p:nvSpPr>
        <p:spPr>
          <a:xfrm>
            <a:off x="498825" y="1206200"/>
            <a:ext cx="26916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똑똑한 마켓</a:t>
            </a:r>
            <a:endParaRPr sz="1400"/>
          </a:p>
        </p:txBody>
      </p:sp>
      <p:pic>
        <p:nvPicPr>
          <p:cNvPr id="672" name="Google Shape;672;p39"/>
          <p:cNvPicPr preferRelativeResize="0"/>
          <p:nvPr/>
        </p:nvPicPr>
        <p:blipFill rotWithShape="1">
          <a:blip r:embed="rId3">
            <a:alphaModFix/>
          </a:blip>
          <a:srcRect b="70802" l="0" r="0" t="0"/>
          <a:stretch/>
        </p:blipFill>
        <p:spPr>
          <a:xfrm>
            <a:off x="152400" y="4702600"/>
            <a:ext cx="8839200" cy="4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39"/>
          <p:cNvSpPr txBox="1"/>
          <p:nvPr>
            <p:ph type="title"/>
          </p:nvPr>
        </p:nvSpPr>
        <p:spPr>
          <a:xfrm>
            <a:off x="3561150" y="4422725"/>
            <a:ext cx="2021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400"/>
              <a:t>카테고리 한 눈에 보기</a:t>
            </a:r>
            <a:endParaRPr b="1" sz="1400"/>
          </a:p>
        </p:txBody>
      </p:sp>
      <p:pic>
        <p:nvPicPr>
          <p:cNvPr id="674" name="Google Shape;67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500" y="1901750"/>
            <a:ext cx="8795000" cy="22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9"/>
          <p:cNvSpPr txBox="1"/>
          <p:nvPr>
            <p:ph type="title"/>
          </p:nvPr>
        </p:nvSpPr>
        <p:spPr>
          <a:xfrm>
            <a:off x="3561150" y="1525725"/>
            <a:ext cx="2021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400"/>
              <a:t>추천상품</a:t>
            </a:r>
            <a:endParaRPr b="1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/>
          <p:nvPr>
            <p:ph type="title"/>
          </p:nvPr>
        </p:nvSpPr>
        <p:spPr>
          <a:xfrm>
            <a:off x="3714704" y="1008118"/>
            <a:ext cx="175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로그인</a:t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2180879" y="1853293"/>
            <a:ext cx="3800400" cy="41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아이디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2180879" y="2420043"/>
            <a:ext cx="3800400" cy="41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비밀번호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6205872" y="1853293"/>
            <a:ext cx="1007400" cy="947700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2218979" y="3422543"/>
            <a:ext cx="1007400" cy="41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3442954" y="3422543"/>
            <a:ext cx="1202400" cy="41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찾기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4810904" y="3422543"/>
            <a:ext cx="1511100" cy="41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찾기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40"/>
          <p:cNvPicPr preferRelativeResize="0"/>
          <p:nvPr/>
        </p:nvPicPr>
        <p:blipFill rotWithShape="1">
          <a:blip r:embed="rId3">
            <a:alphaModFix/>
          </a:blip>
          <a:srcRect b="0" l="0" r="0" t="29198"/>
          <a:stretch/>
        </p:blipFill>
        <p:spPr>
          <a:xfrm>
            <a:off x="152400" y="0"/>
            <a:ext cx="8839200" cy="10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0"/>
          <p:cNvPicPr preferRelativeResize="0"/>
          <p:nvPr/>
        </p:nvPicPr>
        <p:blipFill rotWithShape="1">
          <a:blip r:embed="rId4">
            <a:alphaModFix/>
          </a:blip>
          <a:srcRect b="27551" l="0" r="0" t="0"/>
          <a:stretch/>
        </p:blipFill>
        <p:spPr>
          <a:xfrm>
            <a:off x="650150" y="1313950"/>
            <a:ext cx="7833374" cy="382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1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687" name="Google Shape;687;p41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689" name="Google Shape;689;p41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100">
                <a:solidFill>
                  <a:schemeClr val="dk1"/>
                </a:solidFill>
              </a:rPr>
              <a:t>똑똑Eating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690" name="Google Shape;690;p41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691" name="Google Shape;691;p41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692" name="Google Shape;692;p41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693" name="Google Shape;693;p41"/>
          <p:cNvSpPr txBox="1"/>
          <p:nvPr>
            <p:ph type="title"/>
          </p:nvPr>
        </p:nvSpPr>
        <p:spPr>
          <a:xfrm>
            <a:off x="498825" y="1206200"/>
            <a:ext cx="26916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똑똑한 마켓</a:t>
            </a:r>
            <a:endParaRPr sz="1400"/>
          </a:p>
        </p:txBody>
      </p:sp>
      <p:sp>
        <p:nvSpPr>
          <p:cNvPr id="694" name="Google Shape;694;p41"/>
          <p:cNvSpPr txBox="1"/>
          <p:nvPr>
            <p:ph type="title"/>
          </p:nvPr>
        </p:nvSpPr>
        <p:spPr>
          <a:xfrm>
            <a:off x="3665225" y="1677200"/>
            <a:ext cx="2691600" cy="15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100"/>
              <a:t>상품명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850">
                <a:solidFill>
                  <a:srgbClr val="747474"/>
                </a:solidFill>
                <a:highlight>
                  <a:srgbClr val="FFFFFF"/>
                </a:highlight>
              </a:rPr>
              <a:t>상품요약정보</a:t>
            </a:r>
            <a:endParaRPr sz="850">
              <a:solidFill>
                <a:srgbClr val="74747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50">
              <a:solidFill>
                <a:srgbClr val="20202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850">
                <a:solidFill>
                  <a:srgbClr val="202020"/>
                </a:solidFill>
                <a:highlight>
                  <a:srgbClr val="FFFFFF"/>
                </a:highlight>
              </a:rPr>
              <a:t>판매가  </a:t>
            </a:r>
            <a:r>
              <a:rPr lang="ko" sz="1350">
                <a:solidFill>
                  <a:srgbClr val="202020"/>
                </a:solidFill>
                <a:highlight>
                  <a:srgbClr val="FFFFFF"/>
                </a:highlight>
              </a:rPr>
              <a:t>9,000원</a:t>
            </a:r>
            <a:endParaRPr sz="1350">
              <a:solidFill>
                <a:srgbClr val="20202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50">
              <a:solidFill>
                <a:srgbClr val="20202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850">
                <a:solidFill>
                  <a:srgbClr val="202020"/>
                </a:solidFill>
                <a:highlight>
                  <a:srgbClr val="FFFFFF"/>
                </a:highlight>
              </a:rPr>
              <a:t>수량</a:t>
            </a:r>
            <a:endParaRPr sz="1350">
              <a:solidFill>
                <a:srgbClr val="202020"/>
              </a:solidFill>
              <a:highlight>
                <a:srgbClr val="FFFFFF"/>
              </a:highlight>
            </a:endParaRPr>
          </a:p>
        </p:txBody>
      </p:sp>
      <p:pic>
        <p:nvPicPr>
          <p:cNvPr id="695" name="Google Shape;69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175" y="1677200"/>
            <a:ext cx="2543824" cy="2543824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41"/>
          <p:cNvSpPr/>
          <p:nvPr/>
        </p:nvSpPr>
        <p:spPr>
          <a:xfrm>
            <a:off x="3614150" y="3765650"/>
            <a:ext cx="2215500" cy="388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구매하기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1"/>
          <p:cNvSpPr/>
          <p:nvPr/>
        </p:nvSpPr>
        <p:spPr>
          <a:xfrm>
            <a:off x="5991578" y="3765650"/>
            <a:ext cx="2215500" cy="388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장바구니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8" name="Google Shape;698;p41"/>
          <p:cNvPicPr preferRelativeResize="0"/>
          <p:nvPr/>
        </p:nvPicPr>
        <p:blipFill rotWithShape="1">
          <a:blip r:embed="rId4">
            <a:alphaModFix/>
          </a:blip>
          <a:srcRect b="65952" l="0" r="74373" t="0"/>
          <a:stretch/>
        </p:blipFill>
        <p:spPr>
          <a:xfrm>
            <a:off x="4248400" y="2768350"/>
            <a:ext cx="547925" cy="3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1"/>
          <p:cNvPicPr preferRelativeResize="0"/>
          <p:nvPr/>
        </p:nvPicPr>
        <p:blipFill rotWithShape="1">
          <a:blip r:embed="rId4">
            <a:alphaModFix/>
          </a:blip>
          <a:srcRect b="0" l="11753" r="0" t="59733"/>
          <a:stretch/>
        </p:blipFill>
        <p:spPr>
          <a:xfrm>
            <a:off x="6399625" y="3246200"/>
            <a:ext cx="1886850" cy="38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0" name="Google Shape;700;p41"/>
          <p:cNvCxnSpPr/>
          <p:nvPr/>
        </p:nvCxnSpPr>
        <p:spPr>
          <a:xfrm flipH="1" rot="10800000">
            <a:off x="3650225" y="3210200"/>
            <a:ext cx="46362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01" name="Google Shape;701;p41"/>
          <p:cNvPicPr preferRelativeResize="0"/>
          <p:nvPr/>
        </p:nvPicPr>
        <p:blipFill rotWithShape="1">
          <a:blip r:embed="rId5">
            <a:alphaModFix/>
          </a:blip>
          <a:srcRect b="83929" l="0" r="0" t="0"/>
          <a:stretch/>
        </p:blipFill>
        <p:spPr>
          <a:xfrm>
            <a:off x="613175" y="4438875"/>
            <a:ext cx="7892001" cy="7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2"/>
          <p:cNvSpPr txBox="1"/>
          <p:nvPr>
            <p:ph idx="1" type="body"/>
          </p:nvPr>
        </p:nvSpPr>
        <p:spPr>
          <a:xfrm>
            <a:off x="572700" y="1682100"/>
            <a:ext cx="7998600" cy="332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ㅇ 강남도곡점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900"/>
              <a:t>       </a:t>
            </a:r>
            <a:r>
              <a:rPr lang="ko" sz="900">
                <a:solidFill>
                  <a:srgbClr val="666666"/>
                </a:solidFill>
              </a:rPr>
              <a:t>서울특별시 강남구 논현로51길 13 , 1층</a:t>
            </a:r>
            <a:endParaRPr sz="9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ㅇ 강남논현점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100"/>
          </a:p>
        </p:txBody>
      </p:sp>
      <p:sp>
        <p:nvSpPr>
          <p:cNvPr id="707" name="Google Shape;707;p42"/>
          <p:cNvSpPr/>
          <p:nvPr/>
        </p:nvSpPr>
        <p:spPr>
          <a:xfrm>
            <a:off x="3646950" y="2416450"/>
            <a:ext cx="39276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도곡점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2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709" name="Google Shape;709;p42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710" name="Google Shape;710;p42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711" name="Google Shape;711;p42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712" name="Google Shape;712;p42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714" name="Google Shape;714;p42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715" name="Google Shape;715;p42"/>
          <p:cNvSpPr/>
          <p:nvPr/>
        </p:nvSpPr>
        <p:spPr>
          <a:xfrm>
            <a:off x="644275" y="1158775"/>
            <a:ext cx="19200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혼족여지도 &gt; 셀프빨래방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42"/>
          <p:cNvSpPr/>
          <p:nvPr/>
        </p:nvSpPr>
        <p:spPr>
          <a:xfrm>
            <a:off x="3056250" y="1768375"/>
            <a:ext cx="26691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서울특별시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42"/>
          <p:cNvSpPr/>
          <p:nvPr/>
        </p:nvSpPr>
        <p:spPr>
          <a:xfrm>
            <a:off x="4656450" y="2156875"/>
            <a:ext cx="10689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부산광역시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대전광역시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광주광역시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2"/>
          <p:cNvSpPr/>
          <p:nvPr/>
        </p:nvSpPr>
        <p:spPr>
          <a:xfrm rot="10800000">
            <a:off x="5403700" y="1917900"/>
            <a:ext cx="142200" cy="171900"/>
          </a:xfrm>
          <a:prstGeom prst="triangle">
            <a:avLst>
              <a:gd fmla="val 50000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2"/>
          <p:cNvSpPr/>
          <p:nvPr/>
        </p:nvSpPr>
        <p:spPr>
          <a:xfrm>
            <a:off x="6178400" y="1768375"/>
            <a:ext cx="23007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강남구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2"/>
          <p:cNvSpPr/>
          <p:nvPr/>
        </p:nvSpPr>
        <p:spPr>
          <a:xfrm rot="10800000">
            <a:off x="8253500" y="1895488"/>
            <a:ext cx="142200" cy="171900"/>
          </a:xfrm>
          <a:prstGeom prst="triangle">
            <a:avLst>
              <a:gd fmla="val 50000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8500" y="2946175"/>
            <a:ext cx="4473675" cy="199662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42"/>
          <p:cNvSpPr/>
          <p:nvPr/>
        </p:nvSpPr>
        <p:spPr>
          <a:xfrm>
            <a:off x="952250" y="3150575"/>
            <a:ext cx="836100" cy="26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상세보기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2"/>
          <p:cNvSpPr txBox="1"/>
          <p:nvPr>
            <p:ph idx="1" type="body"/>
          </p:nvPr>
        </p:nvSpPr>
        <p:spPr>
          <a:xfrm>
            <a:off x="7703000" y="2446450"/>
            <a:ext cx="776100" cy="328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500">
                <a:solidFill>
                  <a:schemeClr val="lt1"/>
                </a:solidFill>
              </a:rPr>
              <a:t>검색 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724" name="Google Shape;724;p42"/>
          <p:cNvSpPr/>
          <p:nvPr/>
        </p:nvSpPr>
        <p:spPr>
          <a:xfrm>
            <a:off x="3056250" y="2446450"/>
            <a:ext cx="590700" cy="3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위치: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2"/>
          <p:cNvSpPr txBox="1"/>
          <p:nvPr>
            <p:ph type="title"/>
          </p:nvPr>
        </p:nvSpPr>
        <p:spPr>
          <a:xfrm>
            <a:off x="7962502" y="1403408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팝업</a:t>
            </a:r>
            <a:endParaRPr sz="1100"/>
          </a:p>
        </p:txBody>
      </p:sp>
      <p:sp>
        <p:nvSpPr>
          <p:cNvPr id="726" name="Google Shape;726;p42"/>
          <p:cNvSpPr txBox="1"/>
          <p:nvPr>
            <p:ph idx="1" type="body"/>
          </p:nvPr>
        </p:nvSpPr>
        <p:spPr>
          <a:xfrm>
            <a:off x="5192950" y="1178438"/>
            <a:ext cx="2975400" cy="328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500">
                <a:solidFill>
                  <a:schemeClr val="lt1"/>
                </a:solidFill>
              </a:rPr>
              <a:t>빨래방  검색 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3"/>
          <p:cNvSpPr/>
          <p:nvPr/>
        </p:nvSpPr>
        <p:spPr>
          <a:xfrm>
            <a:off x="674350" y="1846575"/>
            <a:ext cx="7646400" cy="281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3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733" name="Google Shape;733;p43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734" name="Google Shape;734;p43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735" name="Google Shape;735;p43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736" name="Google Shape;736;p43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737" name="Google Shape;737;p43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739" name="Google Shape;739;p43"/>
          <p:cNvSpPr/>
          <p:nvPr/>
        </p:nvSpPr>
        <p:spPr>
          <a:xfrm>
            <a:off x="644275" y="1158775"/>
            <a:ext cx="19200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혼족여지도 &gt; 24시약국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3"/>
          <p:cNvSpPr/>
          <p:nvPr/>
        </p:nvSpPr>
        <p:spPr>
          <a:xfrm>
            <a:off x="1003150" y="2601675"/>
            <a:ext cx="6988800" cy="26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약국명		|		주소			|   전화번호	| 	운영시간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3"/>
          <p:cNvSpPr/>
          <p:nvPr/>
        </p:nvSpPr>
        <p:spPr>
          <a:xfrm>
            <a:off x="988203" y="2975475"/>
            <a:ext cx="6988800" cy="13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7474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제일그랜드약국	|    서울시강남구 강남대로 478		|   02-546-0093  | 	06:00 ~ 익일 06:00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제일그랜드약국	|    서울시강남구 강남대로 478		|   02-546-0093  | 	06:00 ~ 익일 06:00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제일그랜드약국	|    서울시강남구 강남대로 478		|   02-546-0093  | 	06:00 ~ 익일 06:00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43"/>
          <p:cNvSpPr txBox="1"/>
          <p:nvPr>
            <p:ph idx="1" type="body"/>
          </p:nvPr>
        </p:nvSpPr>
        <p:spPr>
          <a:xfrm>
            <a:off x="5192950" y="1178438"/>
            <a:ext cx="2975400" cy="328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500">
                <a:solidFill>
                  <a:schemeClr val="lt1"/>
                </a:solidFill>
              </a:rPr>
              <a:t>휴일지킴이약국  검색 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743" name="Google Shape;743;p43"/>
          <p:cNvSpPr txBox="1"/>
          <p:nvPr>
            <p:ph type="title"/>
          </p:nvPr>
        </p:nvSpPr>
        <p:spPr>
          <a:xfrm>
            <a:off x="7718950" y="1585713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팝업</a:t>
            </a:r>
            <a:endParaRPr sz="1100"/>
          </a:p>
        </p:txBody>
      </p:sp>
      <p:sp>
        <p:nvSpPr>
          <p:cNvPr id="744" name="Google Shape;744;p43"/>
          <p:cNvSpPr/>
          <p:nvPr/>
        </p:nvSpPr>
        <p:spPr>
          <a:xfrm>
            <a:off x="4375525" y="1920775"/>
            <a:ext cx="15021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서울특별시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43"/>
          <p:cNvSpPr/>
          <p:nvPr/>
        </p:nvSpPr>
        <p:spPr>
          <a:xfrm rot="10800000">
            <a:off x="5556100" y="2070300"/>
            <a:ext cx="142200" cy="171900"/>
          </a:xfrm>
          <a:prstGeom prst="triangle">
            <a:avLst>
              <a:gd fmla="val 50000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43"/>
          <p:cNvSpPr/>
          <p:nvPr/>
        </p:nvSpPr>
        <p:spPr>
          <a:xfrm>
            <a:off x="6026000" y="1920775"/>
            <a:ext cx="10950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강남구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43"/>
          <p:cNvSpPr/>
          <p:nvPr/>
        </p:nvSpPr>
        <p:spPr>
          <a:xfrm rot="10800000">
            <a:off x="6931350" y="2047888"/>
            <a:ext cx="142200" cy="171900"/>
          </a:xfrm>
          <a:prstGeom prst="triangle">
            <a:avLst>
              <a:gd fmla="val 50000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43"/>
          <p:cNvSpPr txBox="1"/>
          <p:nvPr>
            <p:ph idx="1" type="body"/>
          </p:nvPr>
        </p:nvSpPr>
        <p:spPr>
          <a:xfrm>
            <a:off x="7441350" y="1969600"/>
            <a:ext cx="776100" cy="328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500">
                <a:solidFill>
                  <a:schemeClr val="lt1"/>
                </a:solidFill>
              </a:rPr>
              <a:t>검색 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749" name="Google Shape;749;p43"/>
          <p:cNvSpPr txBox="1"/>
          <p:nvPr>
            <p:ph type="title"/>
          </p:nvPr>
        </p:nvSpPr>
        <p:spPr>
          <a:xfrm>
            <a:off x="3524150" y="1950763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지역  : </a:t>
            </a:r>
            <a:endParaRPr sz="1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4"/>
          <p:cNvSpPr/>
          <p:nvPr/>
        </p:nvSpPr>
        <p:spPr>
          <a:xfrm>
            <a:off x="674350" y="2220375"/>
            <a:ext cx="7646400" cy="244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4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756" name="Google Shape;756;p44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757" name="Google Shape;757;p44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758" name="Google Shape;758;p44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759" name="Google Shape;759;p44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760" name="Google Shape;760;p44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761" name="Google Shape;761;p44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762" name="Google Shape;762;p44"/>
          <p:cNvSpPr/>
          <p:nvPr/>
        </p:nvSpPr>
        <p:spPr>
          <a:xfrm>
            <a:off x="644275" y="1158775"/>
            <a:ext cx="19200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혼족여지도 &gt; 편의점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4"/>
          <p:cNvSpPr/>
          <p:nvPr/>
        </p:nvSpPr>
        <p:spPr>
          <a:xfrm>
            <a:off x="912000" y="2401250"/>
            <a:ext cx="1592400" cy="201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7474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GS구로싸이언점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구로동 디지털로 34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- 24시간 영업점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- 080-855-5525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CU구로디지털단지역점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구로동 디지털로 34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- 24시간 영업점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- 080-855-5525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7775" y="2516926"/>
            <a:ext cx="52344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44"/>
          <p:cNvSpPr/>
          <p:nvPr/>
        </p:nvSpPr>
        <p:spPr>
          <a:xfrm>
            <a:off x="3494550" y="1654450"/>
            <a:ext cx="39276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디지털단지역점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44"/>
          <p:cNvSpPr txBox="1"/>
          <p:nvPr>
            <p:ph idx="1" type="body"/>
          </p:nvPr>
        </p:nvSpPr>
        <p:spPr>
          <a:xfrm>
            <a:off x="7550600" y="1684450"/>
            <a:ext cx="776100" cy="328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500">
                <a:solidFill>
                  <a:schemeClr val="lt1"/>
                </a:solidFill>
              </a:rPr>
              <a:t>검색 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767" name="Google Shape;767;p44"/>
          <p:cNvSpPr/>
          <p:nvPr/>
        </p:nvSpPr>
        <p:spPr>
          <a:xfrm>
            <a:off x="2903850" y="1684450"/>
            <a:ext cx="590700" cy="3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위치: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5"/>
          <p:cNvSpPr/>
          <p:nvPr/>
        </p:nvSpPr>
        <p:spPr>
          <a:xfrm>
            <a:off x="674350" y="2220375"/>
            <a:ext cx="7646400" cy="244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45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774" name="Google Shape;774;p45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775" name="Google Shape;775;p45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776" name="Google Shape;776;p45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777" name="Google Shape;777;p45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778" name="Google Shape;778;p45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779" name="Google Shape;779;p45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780" name="Google Shape;780;p45"/>
          <p:cNvSpPr/>
          <p:nvPr/>
        </p:nvSpPr>
        <p:spPr>
          <a:xfrm>
            <a:off x="644275" y="1158775"/>
            <a:ext cx="19200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혼족여지도 &gt; 다이소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45"/>
          <p:cNvSpPr/>
          <p:nvPr/>
        </p:nvSpPr>
        <p:spPr>
          <a:xfrm>
            <a:off x="912000" y="2401250"/>
            <a:ext cx="1760100" cy="201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7474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다이소 구로디지털2호점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신림동 시흥대로 557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영업중 오후 10:00 종료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- 02-851-6016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다이소 독산동 남문시장점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구로동 디지털로 34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- 24시간 영업점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- 080-855-5525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5323" y="2499823"/>
            <a:ext cx="4912074" cy="1969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45"/>
          <p:cNvSpPr/>
          <p:nvPr/>
        </p:nvSpPr>
        <p:spPr>
          <a:xfrm>
            <a:off x="3494550" y="1654450"/>
            <a:ext cx="39276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디지털단지역점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45"/>
          <p:cNvSpPr txBox="1"/>
          <p:nvPr>
            <p:ph idx="1" type="body"/>
          </p:nvPr>
        </p:nvSpPr>
        <p:spPr>
          <a:xfrm>
            <a:off x="7550600" y="1684450"/>
            <a:ext cx="776100" cy="328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500">
                <a:solidFill>
                  <a:schemeClr val="lt1"/>
                </a:solidFill>
              </a:rPr>
              <a:t>검색 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785" name="Google Shape;785;p45"/>
          <p:cNvSpPr/>
          <p:nvPr/>
        </p:nvSpPr>
        <p:spPr>
          <a:xfrm>
            <a:off x="2903850" y="1684450"/>
            <a:ext cx="590700" cy="3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위치: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6"/>
          <p:cNvSpPr txBox="1"/>
          <p:nvPr>
            <p:ph type="title"/>
          </p:nvPr>
        </p:nvSpPr>
        <p:spPr>
          <a:xfrm>
            <a:off x="40903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791" name="Google Shape;791;p46"/>
          <p:cNvSpPr txBox="1"/>
          <p:nvPr>
            <p:ph type="title"/>
          </p:nvPr>
        </p:nvSpPr>
        <p:spPr>
          <a:xfrm>
            <a:off x="8036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792" name="Google Shape;792;p46"/>
          <p:cNvSpPr txBox="1"/>
          <p:nvPr>
            <p:ph type="title"/>
          </p:nvPr>
        </p:nvSpPr>
        <p:spPr>
          <a:xfrm>
            <a:off x="23085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793" name="Google Shape;793;p46"/>
          <p:cNvSpPr txBox="1"/>
          <p:nvPr>
            <p:ph type="title"/>
          </p:nvPr>
        </p:nvSpPr>
        <p:spPr>
          <a:xfrm>
            <a:off x="38134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794" name="Google Shape;794;p46"/>
          <p:cNvSpPr txBox="1"/>
          <p:nvPr>
            <p:ph type="title"/>
          </p:nvPr>
        </p:nvSpPr>
        <p:spPr>
          <a:xfrm>
            <a:off x="5615588" y="653150"/>
            <a:ext cx="9438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795" name="Google Shape;795;p46"/>
          <p:cNvSpPr txBox="1"/>
          <p:nvPr>
            <p:ph type="title"/>
          </p:nvPr>
        </p:nvSpPr>
        <p:spPr>
          <a:xfrm>
            <a:off x="71891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796" name="Google Shape;796;p46"/>
          <p:cNvSpPr txBox="1"/>
          <p:nvPr>
            <p:ph type="title"/>
          </p:nvPr>
        </p:nvSpPr>
        <p:spPr>
          <a:xfrm>
            <a:off x="73839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797" name="Google Shape;797;p46"/>
          <p:cNvSpPr txBox="1"/>
          <p:nvPr/>
        </p:nvSpPr>
        <p:spPr>
          <a:xfrm>
            <a:off x="3918625" y="1142050"/>
            <a:ext cx="10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생활백서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6"/>
          <p:cNvSpPr txBox="1"/>
          <p:nvPr/>
        </p:nvSpPr>
        <p:spPr>
          <a:xfrm>
            <a:off x="3660925" y="2196075"/>
            <a:ext cx="159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카드뉴스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 + 내용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9" name="Google Shape;79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450" y="1797309"/>
            <a:ext cx="2371800" cy="439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3700" y="1797300"/>
            <a:ext cx="2371799" cy="439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1900" y="1797300"/>
            <a:ext cx="2328600" cy="439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7"/>
          <p:cNvSpPr txBox="1"/>
          <p:nvPr/>
        </p:nvSpPr>
        <p:spPr>
          <a:xfrm>
            <a:off x="3660925" y="2196075"/>
            <a:ext cx="159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카드뉴스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 + 내용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7" name="Google Shape;80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6100" y="744950"/>
            <a:ext cx="2371799" cy="4398551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47"/>
          <p:cNvSpPr/>
          <p:nvPr/>
        </p:nvSpPr>
        <p:spPr>
          <a:xfrm>
            <a:off x="369175" y="0"/>
            <a:ext cx="2353200" cy="55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47"/>
          <p:cNvSpPr/>
          <p:nvPr/>
        </p:nvSpPr>
        <p:spPr>
          <a:xfrm>
            <a:off x="6421625" y="0"/>
            <a:ext cx="2353200" cy="55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47"/>
          <p:cNvSpPr/>
          <p:nvPr/>
        </p:nvSpPr>
        <p:spPr>
          <a:xfrm>
            <a:off x="3395400" y="0"/>
            <a:ext cx="2353200" cy="55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1" name="Google Shape;81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5175" y="744950"/>
            <a:ext cx="2353200" cy="439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5625" y="744950"/>
            <a:ext cx="2353200" cy="43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8"/>
          <p:cNvSpPr txBox="1"/>
          <p:nvPr>
            <p:ph type="title"/>
          </p:nvPr>
        </p:nvSpPr>
        <p:spPr>
          <a:xfrm>
            <a:off x="40903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818" name="Google Shape;818;p48"/>
          <p:cNvSpPr txBox="1"/>
          <p:nvPr>
            <p:ph idx="1" type="body"/>
          </p:nvPr>
        </p:nvSpPr>
        <p:spPr>
          <a:xfrm>
            <a:off x="319150" y="1797300"/>
            <a:ext cx="8446200" cy="2774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819" name="Google Shape;819;p48"/>
          <p:cNvSpPr txBox="1"/>
          <p:nvPr>
            <p:ph type="title"/>
          </p:nvPr>
        </p:nvSpPr>
        <p:spPr>
          <a:xfrm>
            <a:off x="8036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820" name="Google Shape;820;p48"/>
          <p:cNvSpPr txBox="1"/>
          <p:nvPr>
            <p:ph type="title"/>
          </p:nvPr>
        </p:nvSpPr>
        <p:spPr>
          <a:xfrm>
            <a:off x="23085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821" name="Google Shape;821;p48"/>
          <p:cNvSpPr txBox="1"/>
          <p:nvPr>
            <p:ph type="title"/>
          </p:nvPr>
        </p:nvSpPr>
        <p:spPr>
          <a:xfrm>
            <a:off x="38134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822" name="Google Shape;822;p48"/>
          <p:cNvSpPr txBox="1"/>
          <p:nvPr>
            <p:ph type="title"/>
          </p:nvPr>
        </p:nvSpPr>
        <p:spPr>
          <a:xfrm>
            <a:off x="5615588" y="653150"/>
            <a:ext cx="9438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823" name="Google Shape;823;p48"/>
          <p:cNvSpPr txBox="1"/>
          <p:nvPr>
            <p:ph type="title"/>
          </p:nvPr>
        </p:nvSpPr>
        <p:spPr>
          <a:xfrm>
            <a:off x="71891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824" name="Google Shape;824;p48"/>
          <p:cNvSpPr txBox="1"/>
          <p:nvPr>
            <p:ph type="title"/>
          </p:nvPr>
        </p:nvSpPr>
        <p:spPr>
          <a:xfrm>
            <a:off x="73839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825" name="Google Shape;825;p48"/>
          <p:cNvSpPr txBox="1"/>
          <p:nvPr/>
        </p:nvSpPr>
        <p:spPr>
          <a:xfrm>
            <a:off x="3918625" y="1142050"/>
            <a:ext cx="10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알쓸정책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48"/>
          <p:cNvSpPr txBox="1"/>
          <p:nvPr/>
        </p:nvSpPr>
        <p:spPr>
          <a:xfrm>
            <a:off x="520625" y="1886625"/>
            <a:ext cx="78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번호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8"/>
          <p:cNvSpPr txBox="1"/>
          <p:nvPr/>
        </p:nvSpPr>
        <p:spPr>
          <a:xfrm>
            <a:off x="1306325" y="1886625"/>
            <a:ext cx="454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48"/>
          <p:cNvSpPr txBox="1"/>
          <p:nvPr/>
        </p:nvSpPr>
        <p:spPr>
          <a:xfrm>
            <a:off x="6403475" y="1886625"/>
            <a:ext cx="78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닉네임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48"/>
          <p:cNvSpPr txBox="1"/>
          <p:nvPr/>
        </p:nvSpPr>
        <p:spPr>
          <a:xfrm>
            <a:off x="7701250" y="1886625"/>
            <a:ext cx="78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날짜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0" name="Google Shape;830;p48"/>
          <p:cNvCxnSpPr/>
          <p:nvPr/>
        </p:nvCxnSpPr>
        <p:spPr>
          <a:xfrm>
            <a:off x="331300" y="2357000"/>
            <a:ext cx="844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1" name="Google Shape;831;p48"/>
          <p:cNvSpPr/>
          <p:nvPr/>
        </p:nvSpPr>
        <p:spPr>
          <a:xfrm>
            <a:off x="1192700" y="1344150"/>
            <a:ext cx="1940700" cy="32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48"/>
          <p:cNvSpPr txBox="1"/>
          <p:nvPr/>
        </p:nvSpPr>
        <p:spPr>
          <a:xfrm>
            <a:off x="3247400" y="1308300"/>
            <a:ext cx="5571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48"/>
          <p:cNvSpPr txBox="1"/>
          <p:nvPr/>
        </p:nvSpPr>
        <p:spPr>
          <a:xfrm>
            <a:off x="319150" y="1308300"/>
            <a:ext cx="6273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내용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48"/>
          <p:cNvSpPr/>
          <p:nvPr/>
        </p:nvSpPr>
        <p:spPr>
          <a:xfrm>
            <a:off x="803625" y="1421038"/>
            <a:ext cx="132525" cy="174725"/>
          </a:xfrm>
          <a:prstGeom prst="flowChartMer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48"/>
          <p:cNvSpPr/>
          <p:nvPr/>
        </p:nvSpPr>
        <p:spPr>
          <a:xfrm>
            <a:off x="340775" y="1713325"/>
            <a:ext cx="5571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48"/>
          <p:cNvSpPr txBox="1"/>
          <p:nvPr/>
        </p:nvSpPr>
        <p:spPr>
          <a:xfrm>
            <a:off x="354250" y="1697875"/>
            <a:ext cx="5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48"/>
          <p:cNvSpPr/>
          <p:nvPr/>
        </p:nvSpPr>
        <p:spPr>
          <a:xfrm>
            <a:off x="7922900" y="4695050"/>
            <a:ext cx="842400" cy="28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글쓰기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49"/>
          <p:cNvSpPr txBox="1"/>
          <p:nvPr>
            <p:ph type="title"/>
          </p:nvPr>
        </p:nvSpPr>
        <p:spPr>
          <a:xfrm>
            <a:off x="40903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843" name="Google Shape;843;p49"/>
          <p:cNvSpPr txBox="1"/>
          <p:nvPr>
            <p:ph idx="1" type="body"/>
          </p:nvPr>
        </p:nvSpPr>
        <p:spPr>
          <a:xfrm>
            <a:off x="319150" y="2508450"/>
            <a:ext cx="8313600" cy="213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400"/>
              <a:t>내용 ……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844" name="Google Shape;844;p49"/>
          <p:cNvSpPr txBox="1"/>
          <p:nvPr>
            <p:ph type="title"/>
          </p:nvPr>
        </p:nvSpPr>
        <p:spPr>
          <a:xfrm>
            <a:off x="8036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845" name="Google Shape;845;p49"/>
          <p:cNvSpPr txBox="1"/>
          <p:nvPr>
            <p:ph type="title"/>
          </p:nvPr>
        </p:nvSpPr>
        <p:spPr>
          <a:xfrm>
            <a:off x="23085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846" name="Google Shape;846;p49"/>
          <p:cNvSpPr txBox="1"/>
          <p:nvPr>
            <p:ph type="title"/>
          </p:nvPr>
        </p:nvSpPr>
        <p:spPr>
          <a:xfrm>
            <a:off x="38134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847" name="Google Shape;847;p49"/>
          <p:cNvSpPr txBox="1"/>
          <p:nvPr>
            <p:ph type="title"/>
          </p:nvPr>
        </p:nvSpPr>
        <p:spPr>
          <a:xfrm>
            <a:off x="5615588" y="653150"/>
            <a:ext cx="9438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848" name="Google Shape;848;p49"/>
          <p:cNvSpPr txBox="1"/>
          <p:nvPr>
            <p:ph type="title"/>
          </p:nvPr>
        </p:nvSpPr>
        <p:spPr>
          <a:xfrm>
            <a:off x="71891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849" name="Google Shape;849;p49"/>
          <p:cNvSpPr txBox="1"/>
          <p:nvPr>
            <p:ph type="title"/>
          </p:nvPr>
        </p:nvSpPr>
        <p:spPr>
          <a:xfrm>
            <a:off x="73839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850" name="Google Shape;850;p49"/>
          <p:cNvSpPr txBox="1"/>
          <p:nvPr/>
        </p:nvSpPr>
        <p:spPr>
          <a:xfrm>
            <a:off x="3918625" y="1142050"/>
            <a:ext cx="10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알쓸정책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49"/>
          <p:cNvSpPr txBox="1"/>
          <p:nvPr/>
        </p:nvSpPr>
        <p:spPr>
          <a:xfrm>
            <a:off x="319150" y="1544950"/>
            <a:ext cx="35994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49"/>
          <p:cNvSpPr/>
          <p:nvPr/>
        </p:nvSpPr>
        <p:spPr>
          <a:xfrm>
            <a:off x="7705258" y="4732925"/>
            <a:ext cx="927600" cy="26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목록으로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9"/>
          <p:cNvSpPr/>
          <p:nvPr/>
        </p:nvSpPr>
        <p:spPr>
          <a:xfrm>
            <a:off x="6856179" y="4732925"/>
            <a:ext cx="696300" cy="26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49"/>
          <p:cNvSpPr/>
          <p:nvPr/>
        </p:nvSpPr>
        <p:spPr>
          <a:xfrm>
            <a:off x="6007100" y="4732925"/>
            <a:ext cx="696300" cy="26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9"/>
          <p:cNvSpPr txBox="1"/>
          <p:nvPr/>
        </p:nvSpPr>
        <p:spPr>
          <a:xfrm>
            <a:off x="319150" y="2026700"/>
            <a:ext cx="35994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첨부하기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/>
          <p:nvPr>
            <p:ph type="title"/>
          </p:nvPr>
        </p:nvSpPr>
        <p:spPr>
          <a:xfrm>
            <a:off x="4242336" y="1067663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아이디 찾기</a:t>
            </a: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2990777" y="1877410"/>
            <a:ext cx="3800400" cy="414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5"/>
          <p:cNvSpPr/>
          <p:nvPr/>
        </p:nvSpPr>
        <p:spPr>
          <a:xfrm>
            <a:off x="2990777" y="2444160"/>
            <a:ext cx="3800400" cy="414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휴대전화 번호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2990777" y="3133401"/>
            <a:ext cx="2328532" cy="40007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인증번호 6자리 숫자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1922711" y="1948563"/>
            <a:ext cx="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1927460" y="2486638"/>
            <a:ext cx="1063317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휴대전화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7002785" y="2482899"/>
            <a:ext cx="1379194" cy="400079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인증번호 받기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0"/>
          <p:cNvSpPr txBox="1"/>
          <p:nvPr>
            <p:ph type="title"/>
          </p:nvPr>
        </p:nvSpPr>
        <p:spPr>
          <a:xfrm>
            <a:off x="3937975" y="3337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861" name="Google Shape;861;p50"/>
          <p:cNvSpPr txBox="1"/>
          <p:nvPr>
            <p:ph type="title"/>
          </p:nvPr>
        </p:nvSpPr>
        <p:spPr>
          <a:xfrm>
            <a:off x="651225" y="8055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862" name="Google Shape;862;p50"/>
          <p:cNvSpPr txBox="1"/>
          <p:nvPr>
            <p:ph type="title"/>
          </p:nvPr>
        </p:nvSpPr>
        <p:spPr>
          <a:xfrm>
            <a:off x="2156113" y="8055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863" name="Google Shape;863;p50"/>
          <p:cNvSpPr txBox="1"/>
          <p:nvPr>
            <p:ph type="title"/>
          </p:nvPr>
        </p:nvSpPr>
        <p:spPr>
          <a:xfrm>
            <a:off x="3661000" y="8055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864" name="Google Shape;864;p50"/>
          <p:cNvSpPr txBox="1"/>
          <p:nvPr>
            <p:ph type="title"/>
          </p:nvPr>
        </p:nvSpPr>
        <p:spPr>
          <a:xfrm>
            <a:off x="5463188" y="8055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865" name="Google Shape;865;p50"/>
          <p:cNvSpPr txBox="1"/>
          <p:nvPr>
            <p:ph type="title"/>
          </p:nvPr>
        </p:nvSpPr>
        <p:spPr>
          <a:xfrm>
            <a:off x="7036775" y="805550"/>
            <a:ext cx="8751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866" name="Google Shape;866;p50"/>
          <p:cNvSpPr txBox="1"/>
          <p:nvPr>
            <p:ph type="title"/>
          </p:nvPr>
        </p:nvSpPr>
        <p:spPr>
          <a:xfrm>
            <a:off x="7231500" y="15240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867" name="Google Shape;867;p50"/>
          <p:cNvSpPr txBox="1"/>
          <p:nvPr/>
        </p:nvSpPr>
        <p:spPr>
          <a:xfrm>
            <a:off x="838200" y="1676400"/>
            <a:ext cx="106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게시판 정보</a:t>
            </a:r>
            <a:endParaRPr b="0" i="0" sz="8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68" name="Google Shape;868;p50"/>
          <p:cNvSpPr/>
          <p:nvPr/>
        </p:nvSpPr>
        <p:spPr>
          <a:xfrm>
            <a:off x="800798" y="1981200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9" name="Google Shape;869;p50"/>
          <p:cNvSpPr txBox="1"/>
          <p:nvPr/>
        </p:nvSpPr>
        <p:spPr>
          <a:xfrm>
            <a:off x="761948" y="1981200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No</a:t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0" name="Google Shape;870;p50"/>
          <p:cNvSpPr/>
          <p:nvPr/>
        </p:nvSpPr>
        <p:spPr>
          <a:xfrm>
            <a:off x="2121190" y="1981200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1" name="Google Shape;871;p50"/>
          <p:cNvSpPr/>
          <p:nvPr/>
        </p:nvSpPr>
        <p:spPr>
          <a:xfrm>
            <a:off x="4563251" y="1981200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2" name="Google Shape;872;p50"/>
          <p:cNvSpPr/>
          <p:nvPr/>
        </p:nvSpPr>
        <p:spPr>
          <a:xfrm>
            <a:off x="5833122" y="1981200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3" name="Google Shape;873;p50"/>
          <p:cNvSpPr/>
          <p:nvPr/>
        </p:nvSpPr>
        <p:spPr>
          <a:xfrm>
            <a:off x="6928495" y="1981200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4" name="Google Shape;874;p50"/>
          <p:cNvSpPr txBox="1"/>
          <p:nvPr/>
        </p:nvSpPr>
        <p:spPr>
          <a:xfrm>
            <a:off x="2853234" y="2012135"/>
            <a:ext cx="11721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제목</a:t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5" name="Google Shape;875;p50"/>
          <p:cNvSpPr txBox="1"/>
          <p:nvPr/>
        </p:nvSpPr>
        <p:spPr>
          <a:xfrm>
            <a:off x="6026420" y="2012135"/>
            <a:ext cx="6894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날짜</a:t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6" name="Google Shape;876;p50"/>
          <p:cNvSpPr txBox="1"/>
          <p:nvPr/>
        </p:nvSpPr>
        <p:spPr>
          <a:xfrm>
            <a:off x="6980775" y="1992300"/>
            <a:ext cx="4374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조회수</a:t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7" name="Google Shape;877;p50"/>
          <p:cNvSpPr txBox="1"/>
          <p:nvPr/>
        </p:nvSpPr>
        <p:spPr>
          <a:xfrm>
            <a:off x="4800548" y="1981200"/>
            <a:ext cx="800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글쓴이</a:t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8" name="Google Shape;878;p50"/>
          <p:cNvSpPr/>
          <p:nvPr/>
        </p:nvSpPr>
        <p:spPr>
          <a:xfrm>
            <a:off x="1347806" y="1981200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9" name="Google Shape;879;p50"/>
          <p:cNvSpPr txBox="1"/>
          <p:nvPr/>
        </p:nvSpPr>
        <p:spPr>
          <a:xfrm>
            <a:off x="1541073" y="1981200"/>
            <a:ext cx="4398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분류</a:t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0" name="Google Shape;880;p50"/>
          <p:cNvSpPr/>
          <p:nvPr/>
        </p:nvSpPr>
        <p:spPr>
          <a:xfrm>
            <a:off x="800798" y="2187979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81" name="Google Shape;881;p50"/>
          <p:cNvSpPr txBox="1"/>
          <p:nvPr/>
        </p:nvSpPr>
        <p:spPr>
          <a:xfrm>
            <a:off x="761948" y="2187979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82" name="Google Shape;882;p50"/>
          <p:cNvSpPr/>
          <p:nvPr/>
        </p:nvSpPr>
        <p:spPr>
          <a:xfrm>
            <a:off x="2121190" y="2187979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83" name="Google Shape;883;p50"/>
          <p:cNvSpPr/>
          <p:nvPr/>
        </p:nvSpPr>
        <p:spPr>
          <a:xfrm>
            <a:off x="4563251" y="2187979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1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84" name="Google Shape;884;p50"/>
          <p:cNvSpPr/>
          <p:nvPr/>
        </p:nvSpPr>
        <p:spPr>
          <a:xfrm>
            <a:off x="5833122" y="2187979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2023-01-20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85" name="Google Shape;885;p50"/>
          <p:cNvSpPr/>
          <p:nvPr/>
        </p:nvSpPr>
        <p:spPr>
          <a:xfrm>
            <a:off x="6928495" y="2187979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86" name="Google Shape;886;p50"/>
          <p:cNvSpPr/>
          <p:nvPr/>
        </p:nvSpPr>
        <p:spPr>
          <a:xfrm>
            <a:off x="1347806" y="2187979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87" name="Google Shape;887;p50"/>
          <p:cNvSpPr/>
          <p:nvPr/>
        </p:nvSpPr>
        <p:spPr>
          <a:xfrm>
            <a:off x="800798" y="2394759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88" name="Google Shape;888;p50"/>
          <p:cNvSpPr txBox="1"/>
          <p:nvPr/>
        </p:nvSpPr>
        <p:spPr>
          <a:xfrm>
            <a:off x="761948" y="2394759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89" name="Google Shape;889;p50"/>
          <p:cNvSpPr/>
          <p:nvPr/>
        </p:nvSpPr>
        <p:spPr>
          <a:xfrm>
            <a:off x="2121190" y="2394759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90" name="Google Shape;890;p50"/>
          <p:cNvSpPr/>
          <p:nvPr/>
        </p:nvSpPr>
        <p:spPr>
          <a:xfrm>
            <a:off x="4563251" y="2394759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2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91" name="Google Shape;891;p50"/>
          <p:cNvSpPr/>
          <p:nvPr/>
        </p:nvSpPr>
        <p:spPr>
          <a:xfrm>
            <a:off x="5833122" y="2394759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2023-01-21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92" name="Google Shape;892;p50"/>
          <p:cNvSpPr/>
          <p:nvPr/>
        </p:nvSpPr>
        <p:spPr>
          <a:xfrm>
            <a:off x="6928495" y="2394759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93" name="Google Shape;893;p50"/>
          <p:cNvSpPr/>
          <p:nvPr/>
        </p:nvSpPr>
        <p:spPr>
          <a:xfrm>
            <a:off x="1347806" y="2394759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94" name="Google Shape;894;p50"/>
          <p:cNvSpPr/>
          <p:nvPr/>
        </p:nvSpPr>
        <p:spPr>
          <a:xfrm>
            <a:off x="800798" y="2591117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95" name="Google Shape;895;p50"/>
          <p:cNvSpPr txBox="1"/>
          <p:nvPr/>
        </p:nvSpPr>
        <p:spPr>
          <a:xfrm>
            <a:off x="761948" y="2591117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96" name="Google Shape;896;p50"/>
          <p:cNvSpPr/>
          <p:nvPr/>
        </p:nvSpPr>
        <p:spPr>
          <a:xfrm>
            <a:off x="2121190" y="2591117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97" name="Google Shape;897;p50"/>
          <p:cNvSpPr/>
          <p:nvPr/>
        </p:nvSpPr>
        <p:spPr>
          <a:xfrm>
            <a:off x="4563251" y="2591117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3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98" name="Google Shape;898;p50"/>
          <p:cNvSpPr/>
          <p:nvPr/>
        </p:nvSpPr>
        <p:spPr>
          <a:xfrm>
            <a:off x="5833122" y="2591117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2023-01-22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99" name="Google Shape;899;p50"/>
          <p:cNvSpPr/>
          <p:nvPr/>
        </p:nvSpPr>
        <p:spPr>
          <a:xfrm>
            <a:off x="6928495" y="2591117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00" name="Google Shape;900;p50"/>
          <p:cNvSpPr/>
          <p:nvPr/>
        </p:nvSpPr>
        <p:spPr>
          <a:xfrm>
            <a:off x="1347806" y="2591117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01" name="Google Shape;901;p50"/>
          <p:cNvSpPr/>
          <p:nvPr/>
        </p:nvSpPr>
        <p:spPr>
          <a:xfrm>
            <a:off x="800798" y="2786602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02" name="Google Shape;902;p50"/>
          <p:cNvSpPr txBox="1"/>
          <p:nvPr/>
        </p:nvSpPr>
        <p:spPr>
          <a:xfrm>
            <a:off x="761948" y="2786602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03" name="Google Shape;903;p50"/>
          <p:cNvSpPr/>
          <p:nvPr/>
        </p:nvSpPr>
        <p:spPr>
          <a:xfrm>
            <a:off x="2121190" y="2786602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04" name="Google Shape;904;p50"/>
          <p:cNvSpPr/>
          <p:nvPr/>
        </p:nvSpPr>
        <p:spPr>
          <a:xfrm>
            <a:off x="4563251" y="2786602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4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05" name="Google Shape;905;p50"/>
          <p:cNvSpPr/>
          <p:nvPr/>
        </p:nvSpPr>
        <p:spPr>
          <a:xfrm>
            <a:off x="5833122" y="2786602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2023-01-23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06" name="Google Shape;906;p50"/>
          <p:cNvSpPr/>
          <p:nvPr/>
        </p:nvSpPr>
        <p:spPr>
          <a:xfrm>
            <a:off x="6928495" y="2786602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07" name="Google Shape;907;p50"/>
          <p:cNvSpPr/>
          <p:nvPr/>
        </p:nvSpPr>
        <p:spPr>
          <a:xfrm>
            <a:off x="1347806" y="2786602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08" name="Google Shape;908;p50"/>
          <p:cNvSpPr/>
          <p:nvPr/>
        </p:nvSpPr>
        <p:spPr>
          <a:xfrm>
            <a:off x="800798" y="2982961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09" name="Google Shape;909;p50"/>
          <p:cNvSpPr txBox="1"/>
          <p:nvPr/>
        </p:nvSpPr>
        <p:spPr>
          <a:xfrm>
            <a:off x="761948" y="2982961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10" name="Google Shape;910;p50"/>
          <p:cNvSpPr/>
          <p:nvPr/>
        </p:nvSpPr>
        <p:spPr>
          <a:xfrm>
            <a:off x="2121190" y="2982961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11" name="Google Shape;911;p50"/>
          <p:cNvSpPr/>
          <p:nvPr/>
        </p:nvSpPr>
        <p:spPr>
          <a:xfrm>
            <a:off x="4563251" y="2982961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12" name="Google Shape;912;p50"/>
          <p:cNvSpPr/>
          <p:nvPr/>
        </p:nvSpPr>
        <p:spPr>
          <a:xfrm>
            <a:off x="5833122" y="2982961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13" name="Google Shape;913;p50"/>
          <p:cNvSpPr/>
          <p:nvPr/>
        </p:nvSpPr>
        <p:spPr>
          <a:xfrm>
            <a:off x="6928495" y="2982961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14" name="Google Shape;914;p50"/>
          <p:cNvSpPr/>
          <p:nvPr/>
        </p:nvSpPr>
        <p:spPr>
          <a:xfrm>
            <a:off x="1347806" y="2982961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15" name="Google Shape;915;p50"/>
          <p:cNvSpPr/>
          <p:nvPr/>
        </p:nvSpPr>
        <p:spPr>
          <a:xfrm>
            <a:off x="800821" y="2971800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16" name="Google Shape;916;p50"/>
          <p:cNvSpPr txBox="1"/>
          <p:nvPr/>
        </p:nvSpPr>
        <p:spPr>
          <a:xfrm>
            <a:off x="761970" y="2971800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17" name="Google Shape;917;p50"/>
          <p:cNvSpPr/>
          <p:nvPr/>
        </p:nvSpPr>
        <p:spPr>
          <a:xfrm>
            <a:off x="2121209" y="2971800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18" name="Google Shape;918;p50"/>
          <p:cNvSpPr/>
          <p:nvPr/>
        </p:nvSpPr>
        <p:spPr>
          <a:xfrm>
            <a:off x="4563270" y="2971800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5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19" name="Google Shape;919;p50"/>
          <p:cNvSpPr/>
          <p:nvPr/>
        </p:nvSpPr>
        <p:spPr>
          <a:xfrm>
            <a:off x="5833139" y="2971800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2023-01-24</a:t>
            </a:r>
            <a:endParaRPr b="0" i="0" sz="5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20" name="Google Shape;920;p50"/>
          <p:cNvSpPr/>
          <p:nvPr/>
        </p:nvSpPr>
        <p:spPr>
          <a:xfrm>
            <a:off x="6928500" y="2971800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21" name="Google Shape;921;p50"/>
          <p:cNvSpPr/>
          <p:nvPr/>
        </p:nvSpPr>
        <p:spPr>
          <a:xfrm>
            <a:off x="1347826" y="2971800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22" name="Google Shape;922;p50"/>
          <p:cNvSpPr/>
          <p:nvPr/>
        </p:nvSpPr>
        <p:spPr>
          <a:xfrm>
            <a:off x="800821" y="3178579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23" name="Google Shape;923;p50"/>
          <p:cNvSpPr txBox="1"/>
          <p:nvPr/>
        </p:nvSpPr>
        <p:spPr>
          <a:xfrm>
            <a:off x="761970" y="3178579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24" name="Google Shape;924;p50"/>
          <p:cNvSpPr/>
          <p:nvPr/>
        </p:nvSpPr>
        <p:spPr>
          <a:xfrm>
            <a:off x="2121209" y="3178579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25" name="Google Shape;925;p50"/>
          <p:cNvSpPr/>
          <p:nvPr/>
        </p:nvSpPr>
        <p:spPr>
          <a:xfrm>
            <a:off x="4563270" y="3178579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6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26" name="Google Shape;926;p50"/>
          <p:cNvSpPr/>
          <p:nvPr/>
        </p:nvSpPr>
        <p:spPr>
          <a:xfrm>
            <a:off x="5833139" y="3178579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2023-01-25</a:t>
            </a:r>
            <a:endParaRPr b="0" i="0" sz="5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27" name="Google Shape;927;p50"/>
          <p:cNvSpPr/>
          <p:nvPr/>
        </p:nvSpPr>
        <p:spPr>
          <a:xfrm>
            <a:off x="6928500" y="3178579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28" name="Google Shape;928;p50"/>
          <p:cNvSpPr/>
          <p:nvPr/>
        </p:nvSpPr>
        <p:spPr>
          <a:xfrm>
            <a:off x="1347826" y="3178579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29" name="Google Shape;929;p50"/>
          <p:cNvSpPr/>
          <p:nvPr/>
        </p:nvSpPr>
        <p:spPr>
          <a:xfrm>
            <a:off x="800821" y="3374938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30" name="Google Shape;930;p50"/>
          <p:cNvSpPr txBox="1"/>
          <p:nvPr/>
        </p:nvSpPr>
        <p:spPr>
          <a:xfrm>
            <a:off x="761970" y="3374938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7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31" name="Google Shape;931;p50"/>
          <p:cNvSpPr/>
          <p:nvPr/>
        </p:nvSpPr>
        <p:spPr>
          <a:xfrm>
            <a:off x="2121209" y="3374938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32" name="Google Shape;932;p50"/>
          <p:cNvSpPr/>
          <p:nvPr/>
        </p:nvSpPr>
        <p:spPr>
          <a:xfrm>
            <a:off x="4563270" y="3374938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7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33" name="Google Shape;933;p50"/>
          <p:cNvSpPr/>
          <p:nvPr/>
        </p:nvSpPr>
        <p:spPr>
          <a:xfrm>
            <a:off x="5833139" y="3374938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2023-01-26</a:t>
            </a:r>
            <a:endParaRPr b="0" i="0" sz="5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34" name="Google Shape;934;p50"/>
          <p:cNvSpPr/>
          <p:nvPr/>
        </p:nvSpPr>
        <p:spPr>
          <a:xfrm>
            <a:off x="6928500" y="3374938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7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35" name="Google Shape;935;p50"/>
          <p:cNvSpPr/>
          <p:nvPr/>
        </p:nvSpPr>
        <p:spPr>
          <a:xfrm>
            <a:off x="1347826" y="3374938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36" name="Google Shape;936;p50"/>
          <p:cNvSpPr/>
          <p:nvPr/>
        </p:nvSpPr>
        <p:spPr>
          <a:xfrm>
            <a:off x="800821" y="3570423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37" name="Google Shape;937;p50"/>
          <p:cNvSpPr txBox="1"/>
          <p:nvPr/>
        </p:nvSpPr>
        <p:spPr>
          <a:xfrm>
            <a:off x="761970" y="3570423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8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38" name="Google Shape;938;p50"/>
          <p:cNvSpPr/>
          <p:nvPr/>
        </p:nvSpPr>
        <p:spPr>
          <a:xfrm>
            <a:off x="2121209" y="3570423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39" name="Google Shape;939;p50"/>
          <p:cNvSpPr/>
          <p:nvPr/>
        </p:nvSpPr>
        <p:spPr>
          <a:xfrm>
            <a:off x="4563270" y="3570423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8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0" name="Google Shape;940;p50"/>
          <p:cNvSpPr/>
          <p:nvPr/>
        </p:nvSpPr>
        <p:spPr>
          <a:xfrm>
            <a:off x="5833139" y="3570423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2023-01-27</a:t>
            </a:r>
            <a:endParaRPr b="0" i="0" sz="5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1" name="Google Shape;941;p50"/>
          <p:cNvSpPr/>
          <p:nvPr/>
        </p:nvSpPr>
        <p:spPr>
          <a:xfrm>
            <a:off x="6928500" y="3570423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8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2" name="Google Shape;942;p50"/>
          <p:cNvSpPr/>
          <p:nvPr/>
        </p:nvSpPr>
        <p:spPr>
          <a:xfrm>
            <a:off x="1347826" y="3570423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3" name="Google Shape;943;p50"/>
          <p:cNvSpPr/>
          <p:nvPr/>
        </p:nvSpPr>
        <p:spPr>
          <a:xfrm>
            <a:off x="800821" y="3766782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4" name="Google Shape;944;p50"/>
          <p:cNvSpPr txBox="1"/>
          <p:nvPr/>
        </p:nvSpPr>
        <p:spPr>
          <a:xfrm>
            <a:off x="761970" y="3766782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5" name="Google Shape;945;p50"/>
          <p:cNvSpPr/>
          <p:nvPr/>
        </p:nvSpPr>
        <p:spPr>
          <a:xfrm>
            <a:off x="2121209" y="3766782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6" name="Google Shape;946;p50"/>
          <p:cNvSpPr/>
          <p:nvPr/>
        </p:nvSpPr>
        <p:spPr>
          <a:xfrm>
            <a:off x="4563270" y="3766782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7" name="Google Shape;947;p50"/>
          <p:cNvSpPr/>
          <p:nvPr/>
        </p:nvSpPr>
        <p:spPr>
          <a:xfrm>
            <a:off x="5833139" y="3766782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8" name="Google Shape;948;p50"/>
          <p:cNvSpPr/>
          <p:nvPr/>
        </p:nvSpPr>
        <p:spPr>
          <a:xfrm>
            <a:off x="6928500" y="3766782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9" name="Google Shape;949;p50"/>
          <p:cNvSpPr/>
          <p:nvPr/>
        </p:nvSpPr>
        <p:spPr>
          <a:xfrm>
            <a:off x="1347826" y="3766782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0" name="Google Shape;950;p50"/>
          <p:cNvSpPr/>
          <p:nvPr/>
        </p:nvSpPr>
        <p:spPr>
          <a:xfrm>
            <a:off x="800798" y="3744961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1" name="Google Shape;951;p50"/>
          <p:cNvSpPr txBox="1"/>
          <p:nvPr/>
        </p:nvSpPr>
        <p:spPr>
          <a:xfrm>
            <a:off x="761948" y="3744961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2" name="Google Shape;952;p50"/>
          <p:cNvSpPr/>
          <p:nvPr/>
        </p:nvSpPr>
        <p:spPr>
          <a:xfrm>
            <a:off x="2121190" y="3744961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3" name="Google Shape;953;p50"/>
          <p:cNvSpPr/>
          <p:nvPr/>
        </p:nvSpPr>
        <p:spPr>
          <a:xfrm>
            <a:off x="4563251" y="3744961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4" name="Google Shape;954;p50"/>
          <p:cNvSpPr/>
          <p:nvPr/>
        </p:nvSpPr>
        <p:spPr>
          <a:xfrm>
            <a:off x="5833122" y="3744961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5" name="Google Shape;955;p50"/>
          <p:cNvSpPr/>
          <p:nvPr/>
        </p:nvSpPr>
        <p:spPr>
          <a:xfrm>
            <a:off x="6928495" y="3744961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6" name="Google Shape;956;p50"/>
          <p:cNvSpPr/>
          <p:nvPr/>
        </p:nvSpPr>
        <p:spPr>
          <a:xfrm>
            <a:off x="1347806" y="3744961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7" name="Google Shape;957;p50"/>
          <p:cNvSpPr/>
          <p:nvPr/>
        </p:nvSpPr>
        <p:spPr>
          <a:xfrm>
            <a:off x="800821" y="3733800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8" name="Google Shape;958;p50"/>
          <p:cNvSpPr txBox="1"/>
          <p:nvPr/>
        </p:nvSpPr>
        <p:spPr>
          <a:xfrm>
            <a:off x="761970" y="3733800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9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9" name="Google Shape;959;p50"/>
          <p:cNvSpPr/>
          <p:nvPr/>
        </p:nvSpPr>
        <p:spPr>
          <a:xfrm>
            <a:off x="2121209" y="3733800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0" name="Google Shape;960;p50"/>
          <p:cNvSpPr/>
          <p:nvPr/>
        </p:nvSpPr>
        <p:spPr>
          <a:xfrm>
            <a:off x="4563270" y="3733800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9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1" name="Google Shape;961;p50"/>
          <p:cNvSpPr/>
          <p:nvPr/>
        </p:nvSpPr>
        <p:spPr>
          <a:xfrm>
            <a:off x="5833139" y="3733800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2023-01-28</a:t>
            </a:r>
            <a:endParaRPr b="0" i="0" sz="5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2" name="Google Shape;962;p50"/>
          <p:cNvSpPr/>
          <p:nvPr/>
        </p:nvSpPr>
        <p:spPr>
          <a:xfrm>
            <a:off x="6928500" y="3733800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9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3" name="Google Shape;963;p50"/>
          <p:cNvSpPr/>
          <p:nvPr/>
        </p:nvSpPr>
        <p:spPr>
          <a:xfrm>
            <a:off x="1347826" y="3733800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4" name="Google Shape;964;p50"/>
          <p:cNvSpPr/>
          <p:nvPr/>
        </p:nvSpPr>
        <p:spPr>
          <a:xfrm>
            <a:off x="800821" y="3940579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5" name="Google Shape;965;p50"/>
          <p:cNvSpPr txBox="1"/>
          <p:nvPr/>
        </p:nvSpPr>
        <p:spPr>
          <a:xfrm>
            <a:off x="761970" y="3940579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10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6" name="Google Shape;966;p50"/>
          <p:cNvSpPr/>
          <p:nvPr/>
        </p:nvSpPr>
        <p:spPr>
          <a:xfrm>
            <a:off x="2121209" y="3940579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7" name="Google Shape;967;p50"/>
          <p:cNvSpPr/>
          <p:nvPr/>
        </p:nvSpPr>
        <p:spPr>
          <a:xfrm>
            <a:off x="4563270" y="3940579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10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8" name="Google Shape;968;p50"/>
          <p:cNvSpPr/>
          <p:nvPr/>
        </p:nvSpPr>
        <p:spPr>
          <a:xfrm>
            <a:off x="5833139" y="3940579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2023-01-29</a:t>
            </a:r>
            <a:endParaRPr b="0" i="0" sz="5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9" name="Google Shape;969;p50"/>
          <p:cNvSpPr/>
          <p:nvPr/>
        </p:nvSpPr>
        <p:spPr>
          <a:xfrm>
            <a:off x="6928500" y="3940579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10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70" name="Google Shape;970;p50"/>
          <p:cNvSpPr/>
          <p:nvPr/>
        </p:nvSpPr>
        <p:spPr>
          <a:xfrm>
            <a:off x="1347826" y="3940579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71" name="Google Shape;971;p50"/>
          <p:cNvSpPr/>
          <p:nvPr/>
        </p:nvSpPr>
        <p:spPr>
          <a:xfrm>
            <a:off x="5105337" y="1752600"/>
            <a:ext cx="4863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50"/>
          <p:cNvSpPr/>
          <p:nvPr/>
        </p:nvSpPr>
        <p:spPr>
          <a:xfrm>
            <a:off x="5591615" y="1752600"/>
            <a:ext cx="1456800" cy="152400"/>
          </a:xfrm>
          <a:prstGeom prst="bevel">
            <a:avLst>
              <a:gd fmla="val 125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50"/>
          <p:cNvSpPr/>
          <p:nvPr/>
        </p:nvSpPr>
        <p:spPr>
          <a:xfrm>
            <a:off x="7047900" y="1752600"/>
            <a:ext cx="4197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50"/>
          <p:cNvSpPr/>
          <p:nvPr/>
        </p:nvSpPr>
        <p:spPr>
          <a:xfrm>
            <a:off x="5423383" y="1803400"/>
            <a:ext cx="114000" cy="50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50"/>
          <p:cNvSpPr/>
          <p:nvPr/>
        </p:nvSpPr>
        <p:spPr>
          <a:xfrm>
            <a:off x="7467600" y="4572000"/>
            <a:ext cx="5334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글쓰기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50"/>
          <p:cNvSpPr/>
          <p:nvPr/>
        </p:nvSpPr>
        <p:spPr>
          <a:xfrm>
            <a:off x="914400" y="1740300"/>
            <a:ext cx="152400" cy="152400"/>
          </a:xfrm>
          <a:prstGeom prst="verticalScroll">
            <a:avLst>
              <a:gd fmla="val 125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50"/>
          <p:cNvSpPr/>
          <p:nvPr/>
        </p:nvSpPr>
        <p:spPr>
          <a:xfrm>
            <a:off x="4140200" y="4495800"/>
            <a:ext cx="156900" cy="15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50"/>
          <p:cNvSpPr/>
          <p:nvPr/>
        </p:nvSpPr>
        <p:spPr>
          <a:xfrm>
            <a:off x="4375727" y="4495800"/>
            <a:ext cx="156900" cy="15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50"/>
          <p:cNvSpPr/>
          <p:nvPr/>
        </p:nvSpPr>
        <p:spPr>
          <a:xfrm>
            <a:off x="4611255" y="4495800"/>
            <a:ext cx="156900" cy="15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50"/>
          <p:cNvSpPr txBox="1"/>
          <p:nvPr/>
        </p:nvSpPr>
        <p:spPr>
          <a:xfrm>
            <a:off x="3886200" y="4400400"/>
            <a:ext cx="1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50"/>
          <p:cNvSpPr txBox="1"/>
          <p:nvPr/>
        </p:nvSpPr>
        <p:spPr>
          <a:xfrm rot="10800000">
            <a:off x="4876800" y="4400400"/>
            <a:ext cx="1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50"/>
          <p:cNvSpPr txBox="1"/>
          <p:nvPr/>
        </p:nvSpPr>
        <p:spPr>
          <a:xfrm>
            <a:off x="3505200" y="1371600"/>
            <a:ext cx="144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k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51"/>
          <p:cNvSpPr txBox="1"/>
          <p:nvPr>
            <p:ph type="title"/>
          </p:nvPr>
        </p:nvSpPr>
        <p:spPr>
          <a:xfrm>
            <a:off x="3937975" y="3337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988" name="Google Shape;988;p51"/>
          <p:cNvSpPr txBox="1"/>
          <p:nvPr>
            <p:ph type="title"/>
          </p:nvPr>
        </p:nvSpPr>
        <p:spPr>
          <a:xfrm>
            <a:off x="651225" y="8055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989" name="Google Shape;989;p51"/>
          <p:cNvSpPr txBox="1"/>
          <p:nvPr>
            <p:ph type="title"/>
          </p:nvPr>
        </p:nvSpPr>
        <p:spPr>
          <a:xfrm>
            <a:off x="2156113" y="8055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990" name="Google Shape;990;p51"/>
          <p:cNvSpPr txBox="1"/>
          <p:nvPr>
            <p:ph type="title"/>
          </p:nvPr>
        </p:nvSpPr>
        <p:spPr>
          <a:xfrm>
            <a:off x="3661000" y="8055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991" name="Google Shape;991;p51"/>
          <p:cNvSpPr txBox="1"/>
          <p:nvPr>
            <p:ph type="title"/>
          </p:nvPr>
        </p:nvSpPr>
        <p:spPr>
          <a:xfrm>
            <a:off x="5463188" y="8055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992" name="Google Shape;992;p51"/>
          <p:cNvSpPr txBox="1"/>
          <p:nvPr>
            <p:ph type="title"/>
          </p:nvPr>
        </p:nvSpPr>
        <p:spPr>
          <a:xfrm>
            <a:off x="7036775" y="805550"/>
            <a:ext cx="8751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993" name="Google Shape;993;p51"/>
          <p:cNvSpPr txBox="1"/>
          <p:nvPr>
            <p:ph type="title"/>
          </p:nvPr>
        </p:nvSpPr>
        <p:spPr>
          <a:xfrm>
            <a:off x="7231500" y="15240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994" name="Google Shape;994;p51"/>
          <p:cNvSpPr/>
          <p:nvPr/>
        </p:nvSpPr>
        <p:spPr>
          <a:xfrm>
            <a:off x="914400" y="2133600"/>
            <a:ext cx="7010400" cy="251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내용을 입력해주세요.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51"/>
          <p:cNvSpPr/>
          <p:nvPr/>
        </p:nvSpPr>
        <p:spPr>
          <a:xfrm>
            <a:off x="1447800" y="1891200"/>
            <a:ext cx="1752600" cy="1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제목을 작성해주세요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51"/>
          <p:cNvSpPr/>
          <p:nvPr/>
        </p:nvSpPr>
        <p:spPr>
          <a:xfrm>
            <a:off x="7391400" y="4724400"/>
            <a:ext cx="5334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51"/>
          <p:cNvSpPr/>
          <p:nvPr/>
        </p:nvSpPr>
        <p:spPr>
          <a:xfrm>
            <a:off x="1447800" y="1648800"/>
            <a:ext cx="1066800" cy="1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입력하세요.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51"/>
          <p:cNvSpPr/>
          <p:nvPr/>
        </p:nvSpPr>
        <p:spPr>
          <a:xfrm>
            <a:off x="914400" y="1662600"/>
            <a:ext cx="4572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51"/>
          <p:cNvSpPr/>
          <p:nvPr/>
        </p:nvSpPr>
        <p:spPr>
          <a:xfrm>
            <a:off x="914400" y="1891200"/>
            <a:ext cx="4572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51"/>
          <p:cNvSpPr/>
          <p:nvPr/>
        </p:nvSpPr>
        <p:spPr>
          <a:xfrm>
            <a:off x="6324600" y="1891200"/>
            <a:ext cx="4572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ko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첨부파일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51"/>
          <p:cNvSpPr/>
          <p:nvPr/>
        </p:nvSpPr>
        <p:spPr>
          <a:xfrm>
            <a:off x="6858000" y="1891200"/>
            <a:ext cx="1066800" cy="1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첨부파일을 넣어주세요</a:t>
            </a:r>
            <a:endParaRPr b="0" i="0" sz="6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51"/>
          <p:cNvSpPr/>
          <p:nvPr/>
        </p:nvSpPr>
        <p:spPr>
          <a:xfrm>
            <a:off x="914400" y="4724400"/>
            <a:ext cx="5334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수정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51"/>
          <p:cNvSpPr txBox="1"/>
          <p:nvPr/>
        </p:nvSpPr>
        <p:spPr>
          <a:xfrm>
            <a:off x="3581400" y="1322400"/>
            <a:ext cx="137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k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/>
          <p:nvPr>
            <p:ph type="title"/>
          </p:nvPr>
        </p:nvSpPr>
        <p:spPr>
          <a:xfrm>
            <a:off x="4030728" y="1201231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아이디 찾기</a:t>
            </a: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2990777" y="1887014"/>
            <a:ext cx="3800400" cy="414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2990777" y="2444160"/>
            <a:ext cx="3800400" cy="414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휴대전화 번호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2990777" y="3133401"/>
            <a:ext cx="2328532" cy="40007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인증번호 6자리 숫자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 txBox="1"/>
          <p:nvPr/>
        </p:nvSpPr>
        <p:spPr>
          <a:xfrm>
            <a:off x="1922711" y="1948563"/>
            <a:ext cx="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 txBox="1"/>
          <p:nvPr/>
        </p:nvSpPr>
        <p:spPr>
          <a:xfrm>
            <a:off x="1927460" y="2486638"/>
            <a:ext cx="1063317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휴대전화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7002785" y="2482899"/>
            <a:ext cx="1379194" cy="40007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인증번호 받기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2270335" y="370332"/>
            <a:ext cx="4520842" cy="1869622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인증번호를 발송했습니다.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인증번호가 오지 않으면 입력하신 정보가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회원정보와 일치하는지 확인해주세요.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3650099" y="1773931"/>
            <a:ext cx="1747157" cy="308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2990777" y="3853543"/>
            <a:ext cx="1393444" cy="400079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4030728" y="1201231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아이디 찾기</a:t>
            </a:r>
            <a:endParaRPr/>
          </a:p>
        </p:txBody>
      </p:sp>
      <p:sp>
        <p:nvSpPr>
          <p:cNvPr id="119" name="Google Shape;119;p7"/>
          <p:cNvSpPr txBox="1"/>
          <p:nvPr/>
        </p:nvSpPr>
        <p:spPr>
          <a:xfrm>
            <a:off x="3240872" y="1773931"/>
            <a:ext cx="4489964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회원님의 정보와 일치하는 아이디 입니다.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"/>
          <p:cNvSpPr/>
          <p:nvPr/>
        </p:nvSpPr>
        <p:spPr>
          <a:xfrm>
            <a:off x="3159798" y="2969491"/>
            <a:ext cx="1393444" cy="400079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로그인하기</a:t>
            </a:r>
            <a:endParaRPr/>
          </a:p>
        </p:txBody>
      </p:sp>
      <p:sp>
        <p:nvSpPr>
          <p:cNvPr id="121" name="Google Shape;121;p7"/>
          <p:cNvSpPr txBox="1"/>
          <p:nvPr/>
        </p:nvSpPr>
        <p:spPr>
          <a:xfrm>
            <a:off x="4238399" y="2240579"/>
            <a:ext cx="1651762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{회원 아이디}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5146278" y="2969491"/>
            <a:ext cx="1393444" cy="400079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비밀번호 찾기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/>
          <p:nvPr>
            <p:ph type="title"/>
          </p:nvPr>
        </p:nvSpPr>
        <p:spPr>
          <a:xfrm>
            <a:off x="3453446" y="952675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비밀번호 찾기</a:t>
            </a:r>
            <a:endParaRPr/>
          </a:p>
        </p:txBody>
      </p:sp>
      <p:sp>
        <p:nvSpPr>
          <p:cNvPr id="128" name="Google Shape;128;p8"/>
          <p:cNvSpPr/>
          <p:nvPr/>
        </p:nvSpPr>
        <p:spPr>
          <a:xfrm>
            <a:off x="1919621" y="1797850"/>
            <a:ext cx="3800400" cy="41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1942345" y="2364600"/>
            <a:ext cx="3800400" cy="41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휴대전화 번호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1942345" y="3124225"/>
            <a:ext cx="3777676" cy="431026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인증번호 6자리 숫자입력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1133821" y="1833575"/>
            <a:ext cx="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1045028" y="2371650"/>
            <a:ext cx="1256064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휴대전화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5910746" y="2364600"/>
            <a:ext cx="2100956" cy="4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인증번호 받기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/>
          <p:nvPr>
            <p:ph type="title"/>
          </p:nvPr>
        </p:nvSpPr>
        <p:spPr>
          <a:xfrm>
            <a:off x="3453446" y="952675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비밀번호 찾기</a:t>
            </a:r>
            <a:endParaRPr/>
          </a:p>
        </p:txBody>
      </p:sp>
      <p:sp>
        <p:nvSpPr>
          <p:cNvPr id="139" name="Google Shape;139;p9"/>
          <p:cNvSpPr/>
          <p:nvPr/>
        </p:nvSpPr>
        <p:spPr>
          <a:xfrm>
            <a:off x="1919621" y="1797850"/>
            <a:ext cx="3800400" cy="41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/>
          <p:nvPr/>
        </p:nvSpPr>
        <p:spPr>
          <a:xfrm>
            <a:off x="1942345" y="2364600"/>
            <a:ext cx="3800400" cy="41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휴대전화 번호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9"/>
          <p:cNvSpPr/>
          <p:nvPr/>
        </p:nvSpPr>
        <p:spPr>
          <a:xfrm>
            <a:off x="1942345" y="3124225"/>
            <a:ext cx="3777676" cy="431026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인증번호 6자리 숫자입력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9"/>
          <p:cNvSpPr txBox="1"/>
          <p:nvPr/>
        </p:nvSpPr>
        <p:spPr>
          <a:xfrm>
            <a:off x="1133821" y="1833575"/>
            <a:ext cx="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1045028" y="2371650"/>
            <a:ext cx="1256064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휴대전화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9"/>
          <p:cNvSpPr/>
          <p:nvPr/>
        </p:nvSpPr>
        <p:spPr>
          <a:xfrm>
            <a:off x="5910746" y="2364600"/>
            <a:ext cx="2100956" cy="4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인증번호 받기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2270335" y="370332"/>
            <a:ext cx="4520842" cy="1869622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인증번호를 발송했습니다.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인증번호가 오지 않으면 입력하신 정보가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회원정보와 일치하는지 확인해주세요.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3650099" y="1773931"/>
            <a:ext cx="1747157" cy="308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  <a:endParaRPr/>
          </a:p>
        </p:txBody>
      </p:sp>
      <p:sp>
        <p:nvSpPr>
          <p:cNvPr id="147" name="Google Shape;147;p9"/>
          <p:cNvSpPr/>
          <p:nvPr/>
        </p:nvSpPr>
        <p:spPr>
          <a:xfrm>
            <a:off x="1942345" y="4000820"/>
            <a:ext cx="1393444" cy="400079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